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72" r:id="rId7"/>
    <p:sldId id="265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>
      <p:cViewPr varScale="1">
        <p:scale>
          <a:sx n="78" d="100"/>
          <a:sy n="78" d="100"/>
        </p:scale>
        <p:origin x="-90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B6878E-B7B5-4BC6-95B0-52DA70C62490}" type="doc">
      <dgm:prSet loTypeId="urn:microsoft.com/office/officeart/2005/8/layout/radial6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81CDD2-936E-4126-888C-B420A2EA2A23}">
      <dgm:prSet phldrT="[Текст]" custT="1"/>
      <dgm:spPr/>
      <dgm:t>
        <a:bodyPr/>
        <a:lstStyle/>
        <a:p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Карты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Проппа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позволяют стимулировать и развивать связную речь, обогащают речь детей, позволяют изучить огромное количество сказок</a:t>
          </a:r>
        </a:p>
        <a:p>
          <a:endParaRPr lang="ru-RU" sz="2000" dirty="0"/>
        </a:p>
      </dgm:t>
    </dgm:pt>
    <dgm:pt modelId="{77D3D2CF-9751-4443-B0E1-A91EC44F5954}" type="parTrans" cxnId="{08D55508-382F-49ED-BB74-1D9D0005E5BD}">
      <dgm:prSet/>
      <dgm:spPr/>
      <dgm:t>
        <a:bodyPr/>
        <a:lstStyle/>
        <a:p>
          <a:endParaRPr lang="ru-RU"/>
        </a:p>
      </dgm:t>
    </dgm:pt>
    <dgm:pt modelId="{A2F0BA0E-5685-41B5-A9F3-A9AA428234A2}" type="sibTrans" cxnId="{08D55508-382F-49ED-BB74-1D9D0005E5BD}">
      <dgm:prSet/>
      <dgm:spPr/>
      <dgm:t>
        <a:bodyPr/>
        <a:lstStyle/>
        <a:p>
          <a:endParaRPr lang="ru-RU"/>
        </a:p>
      </dgm:t>
    </dgm:pt>
    <dgm:pt modelId="{473F5360-4265-4456-BBFA-373D3EE0668F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Расширить поле деятельности при подготовке детей к школе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602AC82-A190-4CE6-9FB7-D64D5B1FEC2F}" type="parTrans" cxnId="{FE18FC45-47F9-4382-A137-4925D884A4CD}">
      <dgm:prSet/>
      <dgm:spPr/>
      <dgm:t>
        <a:bodyPr/>
        <a:lstStyle/>
        <a:p>
          <a:endParaRPr lang="ru-RU"/>
        </a:p>
      </dgm:t>
    </dgm:pt>
    <dgm:pt modelId="{6937D266-31E1-444F-AA45-E0628E0A5C88}" type="sibTrans" cxnId="{FE18FC45-47F9-4382-A137-4925D884A4CD}">
      <dgm:prSet/>
      <dgm:spPr/>
      <dgm:t>
        <a:bodyPr/>
        <a:lstStyle/>
        <a:p>
          <a:endParaRPr lang="ru-RU"/>
        </a:p>
      </dgm:t>
    </dgm:pt>
    <dgm:pt modelId="{A9E85E1E-34C0-4F66-A0D6-2275A782C0B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развивают внимание, восприятие, фантазию, творческое воображение, волевые качества</a:t>
          </a:r>
          <a:r>
            <a:rPr lang="ru-RU" sz="1400" dirty="0" smtClean="0"/>
            <a:t>, </a:t>
          </a:r>
          <a:endParaRPr lang="ru-RU" sz="1400" dirty="0"/>
        </a:p>
      </dgm:t>
    </dgm:pt>
    <dgm:pt modelId="{338965B2-3166-4E66-99A4-6693AFB054A6}" type="parTrans" cxnId="{ECF308E3-ED08-4E03-9D6D-73F3C068E2BD}">
      <dgm:prSet/>
      <dgm:spPr/>
      <dgm:t>
        <a:bodyPr/>
        <a:lstStyle/>
        <a:p>
          <a:endParaRPr lang="ru-RU"/>
        </a:p>
      </dgm:t>
    </dgm:pt>
    <dgm:pt modelId="{D2915ABC-BFCE-410A-8247-C574C961A4EB}" type="sibTrans" cxnId="{ECF308E3-ED08-4E03-9D6D-73F3C068E2BD}">
      <dgm:prSet/>
      <dgm:spPr/>
      <dgm:t>
        <a:bodyPr/>
        <a:lstStyle/>
        <a:p>
          <a:endParaRPr lang="ru-RU"/>
        </a:p>
      </dgm:t>
    </dgm:pt>
    <dgm:pt modelId="{88D8F64C-53AE-4E33-B54B-9798A92BDA3C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способствуют повышению поисковой активности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C39CF20-09C2-41CE-B960-8598333C4E66}" type="parTrans" cxnId="{18DCA87C-848C-482E-BB60-FCDF862CFCD7}">
      <dgm:prSet/>
      <dgm:spPr/>
      <dgm:t>
        <a:bodyPr/>
        <a:lstStyle/>
        <a:p>
          <a:endParaRPr lang="ru-RU"/>
        </a:p>
      </dgm:t>
    </dgm:pt>
    <dgm:pt modelId="{392362FA-E3FA-4AF8-930D-CF01B6ABB593}" type="sibTrans" cxnId="{18DCA87C-848C-482E-BB60-FCDF862CFCD7}">
      <dgm:prSet/>
      <dgm:spPr/>
      <dgm:t>
        <a:bodyPr/>
        <a:lstStyle/>
        <a:p>
          <a:endParaRPr lang="ru-RU"/>
        </a:p>
      </dgm:t>
    </dgm:pt>
    <dgm:pt modelId="{FD131A3D-AD2A-4457-86C7-C1630B9F6630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помогут лучше усвоить содержание сказки и облегчат пересказ.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160D137-2B08-4A75-ABDF-82A665F840F7}" type="parTrans" cxnId="{F1D9DCB3-2F4D-45D5-8022-5DB7AA973A2D}">
      <dgm:prSet/>
      <dgm:spPr/>
      <dgm:t>
        <a:bodyPr/>
        <a:lstStyle/>
        <a:p>
          <a:endParaRPr lang="ru-RU"/>
        </a:p>
      </dgm:t>
    </dgm:pt>
    <dgm:pt modelId="{A3223D0E-BE62-4702-8EC7-5DD68F18F712}" type="sibTrans" cxnId="{F1D9DCB3-2F4D-45D5-8022-5DB7AA973A2D}">
      <dgm:prSet/>
      <dgm:spPr/>
      <dgm:t>
        <a:bodyPr/>
        <a:lstStyle/>
        <a:p>
          <a:endParaRPr lang="ru-RU"/>
        </a:p>
      </dgm:t>
    </dgm:pt>
    <dgm:pt modelId="{6B6D2DFF-2748-4BD9-887C-69744462BEC5}" type="pres">
      <dgm:prSet presAssocID="{22B6878E-B7B5-4BC6-95B0-52DA70C6249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762ADE-4D59-4131-97B8-E6E6DFE0DBD3}" type="pres">
      <dgm:prSet presAssocID="{CD81CDD2-936E-4126-888C-B420A2EA2A23}" presName="centerShape" presStyleLbl="node0" presStyleIdx="0" presStyleCnt="1" custScaleX="138446"/>
      <dgm:spPr/>
      <dgm:t>
        <a:bodyPr/>
        <a:lstStyle/>
        <a:p>
          <a:endParaRPr lang="ru-RU"/>
        </a:p>
      </dgm:t>
    </dgm:pt>
    <dgm:pt modelId="{C9880B8D-F1BD-465A-A8DC-CADCFD5605AE}" type="pres">
      <dgm:prSet presAssocID="{FD131A3D-AD2A-4457-86C7-C1630B9F6630}" presName="node" presStyleLbl="node1" presStyleIdx="0" presStyleCnt="4" custScaleX="1486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3861BD-B335-4DC7-A1AA-CF863A8D4533}" type="pres">
      <dgm:prSet presAssocID="{FD131A3D-AD2A-4457-86C7-C1630B9F6630}" presName="dummy" presStyleCnt="0"/>
      <dgm:spPr/>
      <dgm:t>
        <a:bodyPr/>
        <a:lstStyle/>
        <a:p>
          <a:endParaRPr lang="ru-RU"/>
        </a:p>
      </dgm:t>
    </dgm:pt>
    <dgm:pt modelId="{7F15E09A-E3F8-48EF-9190-FA7B68E08F00}" type="pres">
      <dgm:prSet presAssocID="{A3223D0E-BE62-4702-8EC7-5DD68F18F712}" presName="sibTrans" presStyleLbl="sibTrans2D1" presStyleIdx="0" presStyleCnt="4"/>
      <dgm:spPr/>
      <dgm:t>
        <a:bodyPr/>
        <a:lstStyle/>
        <a:p>
          <a:endParaRPr lang="ru-RU"/>
        </a:p>
      </dgm:t>
    </dgm:pt>
    <dgm:pt modelId="{EFE1DBDB-4F9A-4F21-92A7-E571E0DA40A0}" type="pres">
      <dgm:prSet presAssocID="{88D8F64C-53AE-4E33-B54B-9798A92BDA3C}" presName="node" presStyleLbl="node1" presStyleIdx="1" presStyleCnt="4" custScaleX="155431" custRadScaleRad="129743" custRadScaleInc="-8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1AC866-0C68-4F8D-B946-FBE0658C768B}" type="pres">
      <dgm:prSet presAssocID="{88D8F64C-53AE-4E33-B54B-9798A92BDA3C}" presName="dummy" presStyleCnt="0"/>
      <dgm:spPr/>
      <dgm:t>
        <a:bodyPr/>
        <a:lstStyle/>
        <a:p>
          <a:endParaRPr lang="ru-RU"/>
        </a:p>
      </dgm:t>
    </dgm:pt>
    <dgm:pt modelId="{66BC6E6A-C534-4810-B393-A5B361498554}" type="pres">
      <dgm:prSet presAssocID="{392362FA-E3FA-4AF8-930D-CF01B6ABB593}" presName="sibTrans" presStyleLbl="sibTrans2D1" presStyleIdx="1" presStyleCnt="4"/>
      <dgm:spPr/>
      <dgm:t>
        <a:bodyPr/>
        <a:lstStyle/>
        <a:p>
          <a:endParaRPr lang="ru-RU"/>
        </a:p>
      </dgm:t>
    </dgm:pt>
    <dgm:pt modelId="{7D4E6703-F784-4B48-A6D5-BA76F763AF32}" type="pres">
      <dgm:prSet presAssocID="{473F5360-4265-4456-BBFA-373D3EE0668F}" presName="node" presStyleLbl="node1" presStyleIdx="2" presStyleCnt="4" custScaleX="148616" custRadScaleRad="94785" custRadScaleInc="-80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F3439-0C0A-4084-988D-DE59CCEEB2DC}" type="pres">
      <dgm:prSet presAssocID="{473F5360-4265-4456-BBFA-373D3EE0668F}" presName="dummy" presStyleCnt="0"/>
      <dgm:spPr/>
      <dgm:t>
        <a:bodyPr/>
        <a:lstStyle/>
        <a:p>
          <a:endParaRPr lang="ru-RU"/>
        </a:p>
      </dgm:t>
    </dgm:pt>
    <dgm:pt modelId="{CD25B8F4-2485-47C7-811E-451845FB96EA}" type="pres">
      <dgm:prSet presAssocID="{6937D266-31E1-444F-AA45-E0628E0A5C88}" presName="sibTrans" presStyleLbl="sibTrans2D1" presStyleIdx="2" presStyleCnt="4" custScaleY="114507"/>
      <dgm:spPr/>
      <dgm:t>
        <a:bodyPr/>
        <a:lstStyle/>
        <a:p>
          <a:endParaRPr lang="ru-RU"/>
        </a:p>
      </dgm:t>
    </dgm:pt>
    <dgm:pt modelId="{7C4EB4F8-FB41-4D01-88E7-5B0B8DE82984}" type="pres">
      <dgm:prSet presAssocID="{A9E85E1E-34C0-4F66-A0D6-2275A782C0B7}" presName="node" presStyleLbl="node1" presStyleIdx="3" presStyleCnt="4" custScaleX="172845" custRadScaleRad="124364" custRadScaleInc="-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D622F-B654-4F69-9C4F-FF8C200F116A}" type="pres">
      <dgm:prSet presAssocID="{A9E85E1E-34C0-4F66-A0D6-2275A782C0B7}" presName="dummy" presStyleCnt="0"/>
      <dgm:spPr/>
      <dgm:t>
        <a:bodyPr/>
        <a:lstStyle/>
        <a:p>
          <a:endParaRPr lang="ru-RU"/>
        </a:p>
      </dgm:t>
    </dgm:pt>
    <dgm:pt modelId="{0A19F39C-A532-4A48-8A39-ECF30747BC4F}" type="pres">
      <dgm:prSet presAssocID="{D2915ABC-BFCE-410A-8247-C574C961A4EB}" presName="sibTrans" presStyleLbl="sibTrans2D1" presStyleIdx="3" presStyleCnt="4" custLinFactNeighborX="-3273" custLinFactNeighborY="1446"/>
      <dgm:spPr/>
      <dgm:t>
        <a:bodyPr/>
        <a:lstStyle/>
        <a:p>
          <a:endParaRPr lang="ru-RU"/>
        </a:p>
      </dgm:t>
    </dgm:pt>
  </dgm:ptLst>
  <dgm:cxnLst>
    <dgm:cxn modelId="{ECF308E3-ED08-4E03-9D6D-73F3C068E2BD}" srcId="{CD81CDD2-936E-4126-888C-B420A2EA2A23}" destId="{A9E85E1E-34C0-4F66-A0D6-2275A782C0B7}" srcOrd="3" destOrd="0" parTransId="{338965B2-3166-4E66-99A4-6693AFB054A6}" sibTransId="{D2915ABC-BFCE-410A-8247-C574C961A4EB}"/>
    <dgm:cxn modelId="{2A5B1D38-5F6D-49AD-A712-4E80C4CE7D6C}" type="presOf" srcId="{FD131A3D-AD2A-4457-86C7-C1630B9F6630}" destId="{C9880B8D-F1BD-465A-A8DC-CADCFD5605AE}" srcOrd="0" destOrd="0" presId="urn:microsoft.com/office/officeart/2005/8/layout/radial6"/>
    <dgm:cxn modelId="{08D55508-382F-49ED-BB74-1D9D0005E5BD}" srcId="{22B6878E-B7B5-4BC6-95B0-52DA70C62490}" destId="{CD81CDD2-936E-4126-888C-B420A2EA2A23}" srcOrd="0" destOrd="0" parTransId="{77D3D2CF-9751-4443-B0E1-A91EC44F5954}" sibTransId="{A2F0BA0E-5685-41B5-A9F3-A9AA428234A2}"/>
    <dgm:cxn modelId="{D80CED30-078F-4DDB-B517-EDBD4D4DB19A}" type="presOf" srcId="{CD81CDD2-936E-4126-888C-B420A2EA2A23}" destId="{6B762ADE-4D59-4131-97B8-E6E6DFE0DBD3}" srcOrd="0" destOrd="0" presId="urn:microsoft.com/office/officeart/2005/8/layout/radial6"/>
    <dgm:cxn modelId="{B6CEAD38-AC80-465E-A587-9F79F05FBAC7}" type="presOf" srcId="{A3223D0E-BE62-4702-8EC7-5DD68F18F712}" destId="{7F15E09A-E3F8-48EF-9190-FA7B68E08F00}" srcOrd="0" destOrd="0" presId="urn:microsoft.com/office/officeart/2005/8/layout/radial6"/>
    <dgm:cxn modelId="{F1D9DCB3-2F4D-45D5-8022-5DB7AA973A2D}" srcId="{CD81CDD2-936E-4126-888C-B420A2EA2A23}" destId="{FD131A3D-AD2A-4457-86C7-C1630B9F6630}" srcOrd="0" destOrd="0" parTransId="{7160D137-2B08-4A75-ABDF-82A665F840F7}" sibTransId="{A3223D0E-BE62-4702-8EC7-5DD68F18F712}"/>
    <dgm:cxn modelId="{FE18FC45-47F9-4382-A137-4925D884A4CD}" srcId="{CD81CDD2-936E-4126-888C-B420A2EA2A23}" destId="{473F5360-4265-4456-BBFA-373D3EE0668F}" srcOrd="2" destOrd="0" parTransId="{C602AC82-A190-4CE6-9FB7-D64D5B1FEC2F}" sibTransId="{6937D266-31E1-444F-AA45-E0628E0A5C88}"/>
    <dgm:cxn modelId="{18DCA87C-848C-482E-BB60-FCDF862CFCD7}" srcId="{CD81CDD2-936E-4126-888C-B420A2EA2A23}" destId="{88D8F64C-53AE-4E33-B54B-9798A92BDA3C}" srcOrd="1" destOrd="0" parTransId="{5C39CF20-09C2-41CE-B960-8598333C4E66}" sibTransId="{392362FA-E3FA-4AF8-930D-CF01B6ABB593}"/>
    <dgm:cxn modelId="{E9972811-DD4E-4943-A508-02E69EAD74A3}" type="presOf" srcId="{473F5360-4265-4456-BBFA-373D3EE0668F}" destId="{7D4E6703-F784-4B48-A6D5-BA76F763AF32}" srcOrd="0" destOrd="0" presId="urn:microsoft.com/office/officeart/2005/8/layout/radial6"/>
    <dgm:cxn modelId="{B788E53E-00F0-4798-9D56-72417AD9C134}" type="presOf" srcId="{88D8F64C-53AE-4E33-B54B-9798A92BDA3C}" destId="{EFE1DBDB-4F9A-4F21-92A7-E571E0DA40A0}" srcOrd="0" destOrd="0" presId="urn:microsoft.com/office/officeart/2005/8/layout/radial6"/>
    <dgm:cxn modelId="{FD532678-5F8C-4DF0-B1A4-4721E128A282}" type="presOf" srcId="{A9E85E1E-34C0-4F66-A0D6-2275A782C0B7}" destId="{7C4EB4F8-FB41-4D01-88E7-5B0B8DE82984}" srcOrd="0" destOrd="0" presId="urn:microsoft.com/office/officeart/2005/8/layout/radial6"/>
    <dgm:cxn modelId="{9A981132-58CC-415B-912A-F5BF3B17122D}" type="presOf" srcId="{D2915ABC-BFCE-410A-8247-C574C961A4EB}" destId="{0A19F39C-A532-4A48-8A39-ECF30747BC4F}" srcOrd="0" destOrd="0" presId="urn:microsoft.com/office/officeart/2005/8/layout/radial6"/>
    <dgm:cxn modelId="{3B652BD7-9FF5-4F21-AFCA-6FC0F2170214}" type="presOf" srcId="{22B6878E-B7B5-4BC6-95B0-52DA70C62490}" destId="{6B6D2DFF-2748-4BD9-887C-69744462BEC5}" srcOrd="0" destOrd="0" presId="urn:microsoft.com/office/officeart/2005/8/layout/radial6"/>
    <dgm:cxn modelId="{DB0DB054-2B58-456B-80FF-33305824BE12}" type="presOf" srcId="{6937D266-31E1-444F-AA45-E0628E0A5C88}" destId="{CD25B8F4-2485-47C7-811E-451845FB96EA}" srcOrd="0" destOrd="0" presId="urn:microsoft.com/office/officeart/2005/8/layout/radial6"/>
    <dgm:cxn modelId="{18F6DA8C-08A7-42F4-A298-3CE8879D5D0E}" type="presOf" srcId="{392362FA-E3FA-4AF8-930D-CF01B6ABB593}" destId="{66BC6E6A-C534-4810-B393-A5B361498554}" srcOrd="0" destOrd="0" presId="urn:microsoft.com/office/officeart/2005/8/layout/radial6"/>
    <dgm:cxn modelId="{468A8DDC-3D3D-41CF-BDDD-DE54F35CDB03}" type="presParOf" srcId="{6B6D2DFF-2748-4BD9-887C-69744462BEC5}" destId="{6B762ADE-4D59-4131-97B8-E6E6DFE0DBD3}" srcOrd="0" destOrd="0" presId="urn:microsoft.com/office/officeart/2005/8/layout/radial6"/>
    <dgm:cxn modelId="{AED937D0-BB4F-4E58-B8DE-B3BDB5B7F0AA}" type="presParOf" srcId="{6B6D2DFF-2748-4BD9-887C-69744462BEC5}" destId="{C9880B8D-F1BD-465A-A8DC-CADCFD5605AE}" srcOrd="1" destOrd="0" presId="urn:microsoft.com/office/officeart/2005/8/layout/radial6"/>
    <dgm:cxn modelId="{DB4854B1-29AD-470B-B8BD-A6702A8EC2EF}" type="presParOf" srcId="{6B6D2DFF-2748-4BD9-887C-69744462BEC5}" destId="{1E3861BD-B335-4DC7-A1AA-CF863A8D4533}" srcOrd="2" destOrd="0" presId="urn:microsoft.com/office/officeart/2005/8/layout/radial6"/>
    <dgm:cxn modelId="{55F6547F-AE9F-4309-B225-367DE7707518}" type="presParOf" srcId="{6B6D2DFF-2748-4BD9-887C-69744462BEC5}" destId="{7F15E09A-E3F8-48EF-9190-FA7B68E08F00}" srcOrd="3" destOrd="0" presId="urn:microsoft.com/office/officeart/2005/8/layout/radial6"/>
    <dgm:cxn modelId="{F7580524-D752-43CB-8928-6E76C1C74C01}" type="presParOf" srcId="{6B6D2DFF-2748-4BD9-887C-69744462BEC5}" destId="{EFE1DBDB-4F9A-4F21-92A7-E571E0DA40A0}" srcOrd="4" destOrd="0" presId="urn:microsoft.com/office/officeart/2005/8/layout/radial6"/>
    <dgm:cxn modelId="{DECA6893-B7BE-42AC-8A15-540389AE9BC7}" type="presParOf" srcId="{6B6D2DFF-2748-4BD9-887C-69744462BEC5}" destId="{381AC866-0C68-4F8D-B946-FBE0658C768B}" srcOrd="5" destOrd="0" presId="urn:microsoft.com/office/officeart/2005/8/layout/radial6"/>
    <dgm:cxn modelId="{0A0A9600-236A-43A9-8034-1F852EBD3CD2}" type="presParOf" srcId="{6B6D2DFF-2748-4BD9-887C-69744462BEC5}" destId="{66BC6E6A-C534-4810-B393-A5B361498554}" srcOrd="6" destOrd="0" presId="urn:microsoft.com/office/officeart/2005/8/layout/radial6"/>
    <dgm:cxn modelId="{E3C52929-FD0B-4C8C-BB43-A2C3F45E7B93}" type="presParOf" srcId="{6B6D2DFF-2748-4BD9-887C-69744462BEC5}" destId="{7D4E6703-F784-4B48-A6D5-BA76F763AF32}" srcOrd="7" destOrd="0" presId="urn:microsoft.com/office/officeart/2005/8/layout/radial6"/>
    <dgm:cxn modelId="{E31A0ACC-A848-431B-A221-46B11A484B6D}" type="presParOf" srcId="{6B6D2DFF-2748-4BD9-887C-69744462BEC5}" destId="{C40F3439-0C0A-4084-988D-DE59CCEEB2DC}" srcOrd="8" destOrd="0" presId="urn:microsoft.com/office/officeart/2005/8/layout/radial6"/>
    <dgm:cxn modelId="{DFF9BE7B-E956-40AA-BB04-9E565EB1C49C}" type="presParOf" srcId="{6B6D2DFF-2748-4BD9-887C-69744462BEC5}" destId="{CD25B8F4-2485-47C7-811E-451845FB96EA}" srcOrd="9" destOrd="0" presId="urn:microsoft.com/office/officeart/2005/8/layout/radial6"/>
    <dgm:cxn modelId="{2306494A-C531-4690-A069-2B6E4490A86D}" type="presParOf" srcId="{6B6D2DFF-2748-4BD9-887C-69744462BEC5}" destId="{7C4EB4F8-FB41-4D01-88E7-5B0B8DE82984}" srcOrd="10" destOrd="0" presId="urn:microsoft.com/office/officeart/2005/8/layout/radial6"/>
    <dgm:cxn modelId="{1BA20D30-0995-4A8D-8C26-E72922414460}" type="presParOf" srcId="{6B6D2DFF-2748-4BD9-887C-69744462BEC5}" destId="{D5CD622F-B654-4F69-9C4F-FF8C200F116A}" srcOrd="11" destOrd="0" presId="urn:microsoft.com/office/officeart/2005/8/layout/radial6"/>
    <dgm:cxn modelId="{ED1B2DC0-D81D-4D82-96DD-BE25B993E6C8}" type="presParOf" srcId="{6B6D2DFF-2748-4BD9-887C-69744462BEC5}" destId="{0A19F39C-A532-4A48-8A39-ECF30747BC4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945714-013A-4457-988B-2D50D73902A5}" type="doc">
      <dgm:prSet loTypeId="urn:microsoft.com/office/officeart/2005/8/layout/vList6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51DCC9-2BF1-4919-A293-698E9E5832FC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Ребёнок является энергетическим центром творческой деятельности, создателем оригинальных литературных произведений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FEA668A-0DB7-4B04-ACAF-E4F5E3CDF117}" type="parTrans" cxnId="{14E1249F-BFFF-4AC2-BE5A-9DFD0D9A2426}">
      <dgm:prSet/>
      <dgm:spPr/>
      <dgm:t>
        <a:bodyPr/>
        <a:lstStyle/>
        <a:p>
          <a:endParaRPr lang="ru-RU"/>
        </a:p>
      </dgm:t>
    </dgm:pt>
    <dgm:pt modelId="{AE7548F9-0946-4686-80DE-E6780A5D8F49}" type="sibTrans" cxnId="{14E1249F-BFFF-4AC2-BE5A-9DFD0D9A2426}">
      <dgm:prSet/>
      <dgm:spPr/>
      <dgm:t>
        <a:bodyPr/>
        <a:lstStyle/>
        <a:p>
          <a:endParaRPr lang="ru-RU"/>
        </a:p>
      </dgm:t>
    </dgm:pt>
    <dgm:pt modelId="{AB89C148-15FD-4B93-9603-FBE9D82F72C2}">
      <dgm:prSet phldrT="[Текст]" custT="1"/>
      <dgm:spPr/>
      <dgm:t>
        <a:bodyPr/>
        <a:lstStyle/>
        <a:p>
          <a:endParaRPr lang="ru-RU" sz="1600" dirty="0"/>
        </a:p>
      </dgm:t>
    </dgm:pt>
    <dgm:pt modelId="{FB62DCA2-3C13-437E-B0DA-B0259CE10D84}" type="parTrans" cxnId="{E2363C72-2B54-4368-A7DC-66358AC0EBF0}">
      <dgm:prSet/>
      <dgm:spPr/>
      <dgm:t>
        <a:bodyPr/>
        <a:lstStyle/>
        <a:p>
          <a:endParaRPr lang="ru-RU"/>
        </a:p>
      </dgm:t>
    </dgm:pt>
    <dgm:pt modelId="{49DAB87D-6E6B-44A9-9E17-251ADD588634}" type="sibTrans" cxnId="{E2363C72-2B54-4368-A7DC-66358AC0EBF0}">
      <dgm:prSet/>
      <dgm:spPr/>
      <dgm:t>
        <a:bodyPr/>
        <a:lstStyle/>
        <a:p>
          <a:endParaRPr lang="ru-RU"/>
        </a:p>
      </dgm:t>
    </dgm:pt>
    <dgm:pt modelId="{88201B49-9A80-47D8-929F-738F9426E696}">
      <dgm:prSet phldrT="[Текст]" phldr="1" custT="1"/>
      <dgm:spPr/>
      <dgm:t>
        <a:bodyPr/>
        <a:lstStyle/>
        <a:p>
          <a:endParaRPr lang="ru-RU" sz="1600" dirty="0"/>
        </a:p>
      </dgm:t>
    </dgm:pt>
    <dgm:pt modelId="{31F25B1F-E260-470D-B156-B5E4E5AD8303}" type="parTrans" cxnId="{13E22B4A-2EF1-4507-B9CF-904382EACF70}">
      <dgm:prSet/>
      <dgm:spPr/>
      <dgm:t>
        <a:bodyPr/>
        <a:lstStyle/>
        <a:p>
          <a:endParaRPr lang="ru-RU"/>
        </a:p>
      </dgm:t>
    </dgm:pt>
    <dgm:pt modelId="{5DBC1CCC-2232-496C-B266-B31D9BBA0BF2}" type="sibTrans" cxnId="{13E22B4A-2EF1-4507-B9CF-904382EACF70}">
      <dgm:prSet/>
      <dgm:spPr/>
      <dgm:t>
        <a:bodyPr/>
        <a:lstStyle/>
        <a:p>
          <a:endParaRPr lang="ru-RU"/>
        </a:p>
      </dgm:t>
    </dgm:pt>
    <dgm:pt modelId="{1BF963F5-E46B-4B4E-A9B8-4C59C11A3D94}">
      <dgm:prSet phldrT="[Текст]" custT="1"/>
      <dgm:spPr/>
      <dgm:t>
        <a:bodyPr/>
        <a:lstStyle/>
        <a:p>
          <a:r>
            <a:rPr lang="ru-RU" sz="1600" smtClean="0">
              <a:latin typeface="Times New Roman" pitchFamily="18" charset="0"/>
              <a:cs typeface="Times New Roman" pitchFamily="18" charset="0"/>
            </a:rPr>
            <a:t>Реализация  способности ребёнка пересказывать самому сочинять и объяснять смысл сказки позволяет: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C71A0E9-9B98-4A93-AB0A-C3C919BF8BB6}" type="parTrans" cxnId="{105B43AF-2618-44E1-B9D9-A0C0D7A1B47B}">
      <dgm:prSet/>
      <dgm:spPr/>
      <dgm:t>
        <a:bodyPr/>
        <a:lstStyle/>
        <a:p>
          <a:endParaRPr lang="ru-RU"/>
        </a:p>
      </dgm:t>
    </dgm:pt>
    <dgm:pt modelId="{3C2AEA78-353F-480D-9821-105B46D02846}" type="sibTrans" cxnId="{105B43AF-2618-44E1-B9D9-A0C0D7A1B47B}">
      <dgm:prSet/>
      <dgm:spPr/>
      <dgm:t>
        <a:bodyPr/>
        <a:lstStyle/>
        <a:p>
          <a:endParaRPr lang="ru-RU"/>
        </a:p>
      </dgm:t>
    </dgm:pt>
    <dgm:pt modelId="{8A03B807-99A0-47B3-A0DF-77C360BA24EE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• использовать все каналы восприятия (зрительные, слуховые, кинестетические);</a:t>
          </a:r>
          <a:br>
            <a:rPr lang="ru-RU" sz="1400" b="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• создать условия для более прочного усвоения информации;</a:t>
          </a:r>
          <a:br>
            <a:rPr lang="ru-RU" sz="1400" b="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• развить наглядно-образное и логическое мышление;</a:t>
          </a:r>
          <a:br>
            <a:rPr lang="ru-RU" sz="1400" b="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• развить творческую и познавательную активность дошкольников;</a:t>
          </a:r>
          <a:br>
            <a:rPr lang="ru-RU" sz="1400" b="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• развить способность мысленно практического экспериментирования;</a:t>
          </a:r>
          <a:br>
            <a:rPr lang="ru-RU" sz="1400" b="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• создать ситуацию успеха в деятельности;</a:t>
          </a:r>
          <a:br>
            <a:rPr lang="ru-RU" sz="1400" b="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• расширить поле готовности детей дошкольного возраста к обучению в начальной школе</a:t>
          </a:r>
          <a:r>
            <a:rPr lang="ru-RU" sz="1600" b="1" dirty="0" smtClean="0"/>
            <a:t>.</a:t>
          </a:r>
          <a:endParaRPr lang="ru-RU" sz="1600" dirty="0"/>
        </a:p>
      </dgm:t>
    </dgm:pt>
    <dgm:pt modelId="{5F9CECAA-CF3C-447F-BE0B-6EE57C1DEEF7}" type="parTrans" cxnId="{1D0668A5-3F50-4320-A45F-C78975D8711C}">
      <dgm:prSet/>
      <dgm:spPr/>
      <dgm:t>
        <a:bodyPr/>
        <a:lstStyle/>
        <a:p>
          <a:endParaRPr lang="ru-RU"/>
        </a:p>
      </dgm:t>
    </dgm:pt>
    <dgm:pt modelId="{D68F2A1A-891A-4D51-9A3E-2129ADEA9872}" type="sibTrans" cxnId="{1D0668A5-3F50-4320-A45F-C78975D8711C}">
      <dgm:prSet/>
      <dgm:spPr/>
      <dgm:t>
        <a:bodyPr/>
        <a:lstStyle/>
        <a:p>
          <a:endParaRPr lang="ru-RU"/>
        </a:p>
      </dgm:t>
    </dgm:pt>
    <dgm:pt modelId="{DAD1E9C0-B6D5-4063-B81F-254ACAE97E48}">
      <dgm:prSet phldrT="[Текст]" phldr="1" custT="1"/>
      <dgm:spPr/>
      <dgm:t>
        <a:bodyPr/>
        <a:lstStyle/>
        <a:p>
          <a:endParaRPr lang="ru-RU" sz="1600" dirty="0"/>
        </a:p>
      </dgm:t>
    </dgm:pt>
    <dgm:pt modelId="{4D310FEF-6C7C-4A22-BFC9-69EE0C5576A1}" type="parTrans" cxnId="{BCBB5AED-2049-4651-BE96-F9A199F24803}">
      <dgm:prSet/>
      <dgm:spPr/>
      <dgm:t>
        <a:bodyPr/>
        <a:lstStyle/>
        <a:p>
          <a:endParaRPr lang="ru-RU"/>
        </a:p>
      </dgm:t>
    </dgm:pt>
    <dgm:pt modelId="{414E9A5C-F00B-4736-8C17-DEEE03438650}" type="sibTrans" cxnId="{BCBB5AED-2049-4651-BE96-F9A199F24803}">
      <dgm:prSet/>
      <dgm:spPr/>
      <dgm:t>
        <a:bodyPr/>
        <a:lstStyle/>
        <a:p>
          <a:endParaRPr lang="ru-RU"/>
        </a:p>
      </dgm:t>
    </dgm:pt>
    <dgm:pt modelId="{8CBF0AB5-1CD6-4255-84C7-78C2C655D721}">
      <dgm:prSet phldrT="[Текст]" custT="1"/>
      <dgm:spPr/>
      <dgm:t>
        <a:bodyPr/>
        <a:lstStyle/>
        <a:p>
          <a:endParaRPr lang="ru-RU" sz="1600" dirty="0"/>
        </a:p>
      </dgm:t>
    </dgm:pt>
    <dgm:pt modelId="{7C46725B-EC92-4113-99D4-0D0698BD2E81}" type="parTrans" cxnId="{E306634B-DCEE-4B9B-B181-2CD58B98A742}">
      <dgm:prSet/>
      <dgm:spPr/>
      <dgm:t>
        <a:bodyPr/>
        <a:lstStyle/>
        <a:p>
          <a:endParaRPr lang="ru-RU"/>
        </a:p>
      </dgm:t>
    </dgm:pt>
    <dgm:pt modelId="{D404E1B8-090A-43B3-8F15-E356CC36DA69}" type="sibTrans" cxnId="{E306634B-DCEE-4B9B-B181-2CD58B98A742}">
      <dgm:prSet/>
      <dgm:spPr/>
      <dgm:t>
        <a:bodyPr/>
        <a:lstStyle/>
        <a:p>
          <a:endParaRPr lang="ru-RU"/>
        </a:p>
      </dgm:t>
    </dgm:pt>
    <dgm:pt modelId="{6A918E5D-E57E-4B54-B6C1-3C8D4309B20E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Наглядность позволяет ребенку удерживать в памяти гораздо большее количество информации. Представленные в картах функции являются обобщенными действиями, что позволяет ребенку абстрагироваться от конкретного поступка героя, а, следовательно, у ребенка развивается абстрактное, логическое мышление..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AD4BF33-E227-4885-953B-597FA5B788FD}" type="parTrans" cxnId="{80A5178B-75DF-494A-82FB-CBFD664A3559}">
      <dgm:prSet/>
      <dgm:spPr/>
      <dgm:t>
        <a:bodyPr/>
        <a:lstStyle/>
        <a:p>
          <a:endParaRPr lang="ru-RU"/>
        </a:p>
      </dgm:t>
    </dgm:pt>
    <dgm:pt modelId="{51592770-07C8-4582-B83E-3EAE20A241CA}" type="sibTrans" cxnId="{80A5178B-75DF-494A-82FB-CBFD664A3559}">
      <dgm:prSet/>
      <dgm:spPr/>
      <dgm:t>
        <a:bodyPr/>
        <a:lstStyle/>
        <a:p>
          <a:endParaRPr lang="ru-RU"/>
        </a:p>
      </dgm:t>
    </dgm:pt>
    <dgm:pt modelId="{E6F26D9E-46D4-4888-BEB4-4EA24295F22B}" type="pres">
      <dgm:prSet presAssocID="{99945714-013A-4457-988B-2D50D73902A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26EF1A5-B191-4866-8075-39B33BF5FF14}" type="pres">
      <dgm:prSet presAssocID="{1D51DCC9-2BF1-4919-A293-698E9E5832FC}" presName="linNode" presStyleCnt="0"/>
      <dgm:spPr/>
      <dgm:t>
        <a:bodyPr/>
        <a:lstStyle/>
        <a:p>
          <a:endParaRPr lang="ru-RU"/>
        </a:p>
      </dgm:t>
    </dgm:pt>
    <dgm:pt modelId="{CD15FD25-9DFB-412B-B73E-A322FF687F52}" type="pres">
      <dgm:prSet presAssocID="{1D51DCC9-2BF1-4919-A293-698E9E5832FC}" presName="parentShp" presStyleLbl="node1" presStyleIdx="0" presStyleCnt="2" custScaleX="87439" custLinFactNeighborX="-4268" custLinFactNeighborY="3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2273D2-8801-488B-A9F5-DC908EDCE886}" type="pres">
      <dgm:prSet presAssocID="{1D51DCC9-2BF1-4919-A293-698E9E5832FC}" presName="childShp" presStyleLbl="bgAccFollowNode1" presStyleIdx="0" presStyleCnt="2" custScaleX="116120" custScaleY="117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5E89EA-B9D1-435E-A00A-0114982BAF47}" type="pres">
      <dgm:prSet presAssocID="{AE7548F9-0946-4686-80DE-E6780A5D8F49}" presName="spacing" presStyleCnt="0"/>
      <dgm:spPr/>
      <dgm:t>
        <a:bodyPr/>
        <a:lstStyle/>
        <a:p>
          <a:endParaRPr lang="ru-RU"/>
        </a:p>
      </dgm:t>
    </dgm:pt>
    <dgm:pt modelId="{FAAC1973-CA0A-4C15-922E-24E5E782F258}" type="pres">
      <dgm:prSet presAssocID="{1BF963F5-E46B-4B4E-A9B8-4C59C11A3D94}" presName="linNode" presStyleCnt="0"/>
      <dgm:spPr/>
      <dgm:t>
        <a:bodyPr/>
        <a:lstStyle/>
        <a:p>
          <a:endParaRPr lang="ru-RU"/>
        </a:p>
      </dgm:t>
    </dgm:pt>
    <dgm:pt modelId="{12C3C53D-5700-4A22-8A55-53E2A661AB8E}" type="pres">
      <dgm:prSet presAssocID="{1BF963F5-E46B-4B4E-A9B8-4C59C11A3D94}" presName="parentShp" presStyleLbl="node1" presStyleIdx="1" presStyleCnt="2" custScaleX="81125" custLinFactNeighborX="-6373" custLinFactNeighborY="3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7EE21-F413-4853-B9C7-06103DC79416}" type="pres">
      <dgm:prSet presAssocID="{1BF963F5-E46B-4B4E-A9B8-4C59C11A3D94}" presName="childShp" presStyleLbl="bgAccFollowNode1" presStyleIdx="1" presStyleCnt="2" custScaleX="120329" custScaleY="1708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60C31E-4040-4B33-BE9A-9867DE3DC6AD}" type="presOf" srcId="{DAD1E9C0-B6D5-4063-B81F-254ACAE97E48}" destId="{1E87EE21-F413-4853-B9C7-06103DC79416}" srcOrd="0" destOrd="2" presId="urn:microsoft.com/office/officeart/2005/8/layout/vList6"/>
    <dgm:cxn modelId="{07047506-25DC-458B-B27A-1BEEEFD21A6D}" type="presOf" srcId="{6A918E5D-E57E-4B54-B6C1-3C8D4309B20E}" destId="{462273D2-8801-488B-A9F5-DC908EDCE886}" srcOrd="0" destOrd="1" presId="urn:microsoft.com/office/officeart/2005/8/layout/vList6"/>
    <dgm:cxn modelId="{4FB1939B-31D3-4902-AD62-7BDBF4B22AA1}" type="presOf" srcId="{AB89C148-15FD-4B93-9603-FBE9D82F72C2}" destId="{462273D2-8801-488B-A9F5-DC908EDCE886}" srcOrd="0" destOrd="0" presId="urn:microsoft.com/office/officeart/2005/8/layout/vList6"/>
    <dgm:cxn modelId="{E306634B-DCEE-4B9B-B181-2CD58B98A742}" srcId="{1BF963F5-E46B-4B4E-A9B8-4C59C11A3D94}" destId="{8CBF0AB5-1CD6-4255-84C7-78C2C655D721}" srcOrd="1" destOrd="0" parTransId="{7C46725B-EC92-4113-99D4-0D0698BD2E81}" sibTransId="{D404E1B8-090A-43B3-8F15-E356CC36DA69}"/>
    <dgm:cxn modelId="{BCBB5AED-2049-4651-BE96-F9A199F24803}" srcId="{1BF963F5-E46B-4B4E-A9B8-4C59C11A3D94}" destId="{DAD1E9C0-B6D5-4063-B81F-254ACAE97E48}" srcOrd="2" destOrd="0" parTransId="{4D310FEF-6C7C-4A22-BFC9-69EE0C5576A1}" sibTransId="{414E9A5C-F00B-4736-8C17-DEEE03438650}"/>
    <dgm:cxn modelId="{14E1249F-BFFF-4AC2-BE5A-9DFD0D9A2426}" srcId="{99945714-013A-4457-988B-2D50D73902A5}" destId="{1D51DCC9-2BF1-4919-A293-698E9E5832FC}" srcOrd="0" destOrd="0" parTransId="{CFEA668A-0DB7-4B04-ACAF-E4F5E3CDF117}" sibTransId="{AE7548F9-0946-4686-80DE-E6780A5D8F49}"/>
    <dgm:cxn modelId="{081B85C7-F0ED-437C-8C19-8C109BC1CBD5}" type="presOf" srcId="{8A03B807-99A0-47B3-A0DF-77C360BA24EE}" destId="{1E87EE21-F413-4853-B9C7-06103DC79416}" srcOrd="0" destOrd="0" presId="urn:microsoft.com/office/officeart/2005/8/layout/vList6"/>
    <dgm:cxn modelId="{7622B9AC-1E7F-4D15-8C70-8885085AE056}" type="presOf" srcId="{99945714-013A-4457-988B-2D50D73902A5}" destId="{E6F26D9E-46D4-4888-BEB4-4EA24295F22B}" srcOrd="0" destOrd="0" presId="urn:microsoft.com/office/officeart/2005/8/layout/vList6"/>
    <dgm:cxn modelId="{E2363C72-2B54-4368-A7DC-66358AC0EBF0}" srcId="{1D51DCC9-2BF1-4919-A293-698E9E5832FC}" destId="{AB89C148-15FD-4B93-9603-FBE9D82F72C2}" srcOrd="0" destOrd="0" parTransId="{FB62DCA2-3C13-437E-B0DA-B0259CE10D84}" sibTransId="{49DAB87D-6E6B-44A9-9E17-251ADD588634}"/>
    <dgm:cxn modelId="{1D0668A5-3F50-4320-A45F-C78975D8711C}" srcId="{1BF963F5-E46B-4B4E-A9B8-4C59C11A3D94}" destId="{8A03B807-99A0-47B3-A0DF-77C360BA24EE}" srcOrd="0" destOrd="0" parTransId="{5F9CECAA-CF3C-447F-BE0B-6EE57C1DEEF7}" sibTransId="{D68F2A1A-891A-4D51-9A3E-2129ADEA9872}"/>
    <dgm:cxn modelId="{80A5178B-75DF-494A-82FB-CBFD664A3559}" srcId="{1D51DCC9-2BF1-4919-A293-698E9E5832FC}" destId="{6A918E5D-E57E-4B54-B6C1-3C8D4309B20E}" srcOrd="1" destOrd="0" parTransId="{0AD4BF33-E227-4885-953B-597FA5B788FD}" sibTransId="{51592770-07C8-4582-B83E-3EAE20A241CA}"/>
    <dgm:cxn modelId="{F1665089-8748-4877-A479-247E43A3C902}" type="presOf" srcId="{1BF963F5-E46B-4B4E-A9B8-4C59C11A3D94}" destId="{12C3C53D-5700-4A22-8A55-53E2A661AB8E}" srcOrd="0" destOrd="0" presId="urn:microsoft.com/office/officeart/2005/8/layout/vList6"/>
    <dgm:cxn modelId="{105B43AF-2618-44E1-B9D9-A0C0D7A1B47B}" srcId="{99945714-013A-4457-988B-2D50D73902A5}" destId="{1BF963F5-E46B-4B4E-A9B8-4C59C11A3D94}" srcOrd="1" destOrd="0" parTransId="{FC71A0E9-9B98-4A93-AB0A-C3C919BF8BB6}" sibTransId="{3C2AEA78-353F-480D-9821-105B46D02846}"/>
    <dgm:cxn modelId="{6D2FF364-B0AD-4BBE-A07F-5225CBD37182}" type="presOf" srcId="{8CBF0AB5-1CD6-4255-84C7-78C2C655D721}" destId="{1E87EE21-F413-4853-B9C7-06103DC79416}" srcOrd="0" destOrd="1" presId="urn:microsoft.com/office/officeart/2005/8/layout/vList6"/>
    <dgm:cxn modelId="{45A6224A-940D-4023-9E2D-395890992A5E}" type="presOf" srcId="{1D51DCC9-2BF1-4919-A293-698E9E5832FC}" destId="{CD15FD25-9DFB-412B-B73E-A322FF687F52}" srcOrd="0" destOrd="0" presId="urn:microsoft.com/office/officeart/2005/8/layout/vList6"/>
    <dgm:cxn modelId="{6B883B55-845B-4A30-B117-CF1EFDBEF7F5}" type="presOf" srcId="{88201B49-9A80-47D8-929F-738F9426E696}" destId="{462273D2-8801-488B-A9F5-DC908EDCE886}" srcOrd="0" destOrd="2" presId="urn:microsoft.com/office/officeart/2005/8/layout/vList6"/>
    <dgm:cxn modelId="{13E22B4A-2EF1-4507-B9CF-904382EACF70}" srcId="{1D51DCC9-2BF1-4919-A293-698E9E5832FC}" destId="{88201B49-9A80-47D8-929F-738F9426E696}" srcOrd="2" destOrd="0" parTransId="{31F25B1F-E260-470D-B156-B5E4E5AD8303}" sibTransId="{5DBC1CCC-2232-496C-B266-B31D9BBA0BF2}"/>
    <dgm:cxn modelId="{9E428567-DC4D-4005-8C24-70CACA10126E}" type="presParOf" srcId="{E6F26D9E-46D4-4888-BEB4-4EA24295F22B}" destId="{B26EF1A5-B191-4866-8075-39B33BF5FF14}" srcOrd="0" destOrd="0" presId="urn:microsoft.com/office/officeart/2005/8/layout/vList6"/>
    <dgm:cxn modelId="{2A5FA476-251C-4A9B-BD2F-31C3A15D56DF}" type="presParOf" srcId="{B26EF1A5-B191-4866-8075-39B33BF5FF14}" destId="{CD15FD25-9DFB-412B-B73E-A322FF687F52}" srcOrd="0" destOrd="0" presId="urn:microsoft.com/office/officeart/2005/8/layout/vList6"/>
    <dgm:cxn modelId="{85366641-FCB0-44B4-B378-8D3E64DE13CF}" type="presParOf" srcId="{B26EF1A5-B191-4866-8075-39B33BF5FF14}" destId="{462273D2-8801-488B-A9F5-DC908EDCE886}" srcOrd="1" destOrd="0" presId="urn:microsoft.com/office/officeart/2005/8/layout/vList6"/>
    <dgm:cxn modelId="{043D8517-77DA-42B7-ACCF-843BAE493FC2}" type="presParOf" srcId="{E6F26D9E-46D4-4888-BEB4-4EA24295F22B}" destId="{975E89EA-B9D1-435E-A00A-0114982BAF47}" srcOrd="1" destOrd="0" presId="urn:microsoft.com/office/officeart/2005/8/layout/vList6"/>
    <dgm:cxn modelId="{84C1179E-BB50-4D9C-A5A7-5FD0A04E7A6E}" type="presParOf" srcId="{E6F26D9E-46D4-4888-BEB4-4EA24295F22B}" destId="{FAAC1973-CA0A-4C15-922E-24E5E782F258}" srcOrd="2" destOrd="0" presId="urn:microsoft.com/office/officeart/2005/8/layout/vList6"/>
    <dgm:cxn modelId="{E77C018C-D26D-4CA3-BB6C-D9FF4E0E0112}" type="presParOf" srcId="{FAAC1973-CA0A-4C15-922E-24E5E782F258}" destId="{12C3C53D-5700-4A22-8A55-53E2A661AB8E}" srcOrd="0" destOrd="0" presId="urn:microsoft.com/office/officeart/2005/8/layout/vList6"/>
    <dgm:cxn modelId="{9419D244-7706-4D40-ACD8-318FBBD7455B}" type="presParOf" srcId="{FAAC1973-CA0A-4C15-922E-24E5E782F258}" destId="{1E87EE21-F413-4853-B9C7-06103DC7941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047F7F-4C8A-4A5A-B17A-8303D379AFBE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27F4BE-15EF-41D9-A0BE-6A48CFC56FC6}">
      <dgm:prSet phldrT="[Текст]" custT="1"/>
      <dgm:spPr/>
      <dgm:t>
        <a:bodyPr/>
        <a:lstStyle/>
        <a:p>
          <a:r>
            <a:rPr lang="ru-RU" sz="1400" b="1" u="sng" dirty="0" smtClean="0"/>
            <a:t>Первый этап- </a:t>
          </a:r>
          <a:r>
            <a:rPr lang="ru-RU" sz="1400" dirty="0" smtClean="0"/>
            <a:t>знакомство детей с жанром литературного  произведения-  сказкой; выявляем ее отличие от других жанров и вычленяем структуру сказки -ее композицию.</a:t>
          </a:r>
          <a:endParaRPr lang="ru-RU" sz="1400" dirty="0"/>
        </a:p>
      </dgm:t>
    </dgm:pt>
    <dgm:pt modelId="{E9FB1AEF-68F8-42F6-B939-21377D9885FD}" type="parTrans" cxnId="{9168848D-6065-4AF8-A28F-7FF232E09CC2}">
      <dgm:prSet/>
      <dgm:spPr/>
      <dgm:t>
        <a:bodyPr/>
        <a:lstStyle/>
        <a:p>
          <a:endParaRPr lang="ru-RU"/>
        </a:p>
      </dgm:t>
    </dgm:pt>
    <dgm:pt modelId="{68B18CA9-1516-4161-A593-58CE7A5016AE}" type="sibTrans" cxnId="{9168848D-6065-4AF8-A28F-7FF232E09CC2}">
      <dgm:prSet/>
      <dgm:spPr/>
      <dgm:t>
        <a:bodyPr/>
        <a:lstStyle/>
        <a:p>
          <a:endParaRPr lang="ru-RU"/>
        </a:p>
      </dgm:t>
    </dgm:pt>
    <dgm:pt modelId="{1B35BDD4-3E88-4146-B633-7EAB16F1A2C1}">
      <dgm:prSet phldrT="[Текст]" custT="1"/>
      <dgm:spPr/>
      <dgm:t>
        <a:bodyPr/>
        <a:lstStyle/>
        <a:p>
          <a:r>
            <a:rPr lang="ru-RU" sz="1400" b="1" u="sng" dirty="0" smtClean="0"/>
            <a:t>Третий этап- </a:t>
          </a:r>
          <a:r>
            <a:rPr lang="ru-RU" sz="1400" dirty="0" smtClean="0"/>
            <a:t>непосредственное ознакомление с функциями волшебной сказки. Читаем сказку и «выкладываем» ее по функциям или сопровождаем картами </a:t>
          </a:r>
          <a:r>
            <a:rPr lang="ru-RU" sz="1400" dirty="0" err="1" smtClean="0"/>
            <a:t>Проппа</a:t>
          </a:r>
          <a:r>
            <a:rPr lang="ru-RU" sz="1400" dirty="0" smtClean="0"/>
            <a:t> </a:t>
          </a:r>
          <a:endParaRPr lang="ru-RU" sz="1400" dirty="0"/>
        </a:p>
      </dgm:t>
    </dgm:pt>
    <dgm:pt modelId="{F79D054B-3C88-4243-9891-26E91B03D713}" type="parTrans" cxnId="{C0EF0080-8EBE-4E82-BA63-E7CAFCCA7D16}">
      <dgm:prSet/>
      <dgm:spPr/>
      <dgm:t>
        <a:bodyPr/>
        <a:lstStyle/>
        <a:p>
          <a:endParaRPr lang="ru-RU"/>
        </a:p>
      </dgm:t>
    </dgm:pt>
    <dgm:pt modelId="{4F1B530D-39E2-4B08-8839-77024E4F56E4}" type="sibTrans" cxnId="{C0EF0080-8EBE-4E82-BA63-E7CAFCCA7D16}">
      <dgm:prSet/>
      <dgm:spPr/>
      <dgm:t>
        <a:bodyPr/>
        <a:lstStyle/>
        <a:p>
          <a:endParaRPr lang="ru-RU"/>
        </a:p>
      </dgm:t>
    </dgm:pt>
    <dgm:pt modelId="{0051474A-5CED-479F-8BC0-986D3F990AA5}">
      <dgm:prSet phldrT="[Текст]" custT="1"/>
      <dgm:spPr/>
      <dgm:t>
        <a:bodyPr/>
        <a:lstStyle/>
        <a:p>
          <a:r>
            <a:rPr lang="ru-RU" sz="1400" b="1" u="sng" dirty="0" smtClean="0"/>
            <a:t>Четвертый этап- </a:t>
          </a:r>
          <a:r>
            <a:rPr lang="ru-RU" sz="1400" dirty="0" smtClean="0"/>
            <a:t>предлагается пересказать сказку, опираясь на карты </a:t>
          </a:r>
          <a:r>
            <a:rPr lang="ru-RU" sz="1400" dirty="0" err="1" smtClean="0"/>
            <a:t>Проппа</a:t>
          </a:r>
          <a:r>
            <a:rPr lang="ru-RU" sz="1400" dirty="0" smtClean="0"/>
            <a:t>. Для этого нужно выделить узловые моменты сказки, выстраиваются схемы по сюжету сказки и пробуем рассказать по картам </a:t>
          </a:r>
          <a:r>
            <a:rPr lang="ru-RU" sz="1400" dirty="0" err="1" smtClean="0"/>
            <a:t>Проппа</a:t>
          </a:r>
          <a:endParaRPr lang="ru-RU" sz="1400" dirty="0"/>
        </a:p>
      </dgm:t>
    </dgm:pt>
    <dgm:pt modelId="{0A3D05D0-00C5-40FA-8D15-5589A037971F}" type="parTrans" cxnId="{3D556BD9-1279-4D16-B59F-48B1A02DEBCF}">
      <dgm:prSet/>
      <dgm:spPr/>
      <dgm:t>
        <a:bodyPr/>
        <a:lstStyle/>
        <a:p>
          <a:endParaRPr lang="ru-RU"/>
        </a:p>
      </dgm:t>
    </dgm:pt>
    <dgm:pt modelId="{E255A2F4-6A0F-41B4-B4A5-937286D47D7F}" type="sibTrans" cxnId="{3D556BD9-1279-4D16-B59F-48B1A02DEBCF}">
      <dgm:prSet/>
      <dgm:spPr/>
      <dgm:t>
        <a:bodyPr/>
        <a:lstStyle/>
        <a:p>
          <a:endParaRPr lang="ru-RU"/>
        </a:p>
      </dgm:t>
    </dgm:pt>
    <dgm:pt modelId="{B9752A82-5B78-4543-89FA-9ABB64AAD6AC}">
      <dgm:prSet custT="1"/>
      <dgm:spPr/>
      <dgm:t>
        <a:bodyPr/>
        <a:lstStyle/>
        <a:p>
          <a:r>
            <a:rPr lang="ru-RU" sz="1400" b="1" u="sng" dirty="0" smtClean="0"/>
            <a:t>Пятый этап </a:t>
          </a:r>
          <a:r>
            <a:rPr lang="ru-RU" sz="1400" dirty="0" smtClean="0"/>
            <a:t>-происходит сочинение собственных сказок - предлагается набор из 5-6 карт, заранее оговаривается кто будет главным героем, кто или что будет мешать герою, какие волшебные средства будут у героя, какой будет зачин и концовка ,какие сказочные слова будут в сказке </a:t>
          </a:r>
          <a:endParaRPr lang="ru-RU" sz="1400" dirty="0"/>
        </a:p>
      </dgm:t>
    </dgm:pt>
    <dgm:pt modelId="{81CD9E52-714F-4F2E-97A5-C1079073746A}" type="parTrans" cxnId="{ED5284CA-1F5C-4A83-B3CF-61DD21D89B39}">
      <dgm:prSet/>
      <dgm:spPr/>
      <dgm:t>
        <a:bodyPr/>
        <a:lstStyle/>
        <a:p>
          <a:endParaRPr lang="ru-RU"/>
        </a:p>
      </dgm:t>
    </dgm:pt>
    <dgm:pt modelId="{6A761584-0D31-449F-858F-18839F284500}" type="sibTrans" cxnId="{ED5284CA-1F5C-4A83-B3CF-61DD21D89B39}">
      <dgm:prSet/>
      <dgm:spPr/>
      <dgm:t>
        <a:bodyPr/>
        <a:lstStyle/>
        <a:p>
          <a:endParaRPr lang="ru-RU"/>
        </a:p>
      </dgm:t>
    </dgm:pt>
    <dgm:pt modelId="{8A2D4B74-B7AD-41BF-9937-CEAFD0840C78}">
      <dgm:prSet custT="1"/>
      <dgm:spPr/>
      <dgm:t>
        <a:bodyPr/>
        <a:lstStyle/>
        <a:p>
          <a:endParaRPr lang="ru-RU" sz="1800" dirty="0"/>
        </a:p>
      </dgm:t>
    </dgm:pt>
    <dgm:pt modelId="{ECFC0EF6-B9EE-48C6-8D87-DE73AA03F2AC}" type="parTrans" cxnId="{BE7EB98C-57BA-4215-BD1C-B66BEDCD49B6}">
      <dgm:prSet/>
      <dgm:spPr/>
      <dgm:t>
        <a:bodyPr/>
        <a:lstStyle/>
        <a:p>
          <a:endParaRPr lang="ru-RU"/>
        </a:p>
      </dgm:t>
    </dgm:pt>
    <dgm:pt modelId="{1C84560E-5D03-4E86-85C1-71D971CB314C}" type="sibTrans" cxnId="{BE7EB98C-57BA-4215-BD1C-B66BEDCD49B6}">
      <dgm:prSet/>
      <dgm:spPr/>
      <dgm:t>
        <a:bodyPr/>
        <a:lstStyle/>
        <a:p>
          <a:endParaRPr lang="ru-RU"/>
        </a:p>
      </dgm:t>
    </dgm:pt>
    <dgm:pt modelId="{BC5688E1-9FB5-4599-A4AF-F606858DDB59}">
      <dgm:prSet custT="1"/>
      <dgm:spPr/>
      <dgm:t>
        <a:bodyPr/>
        <a:lstStyle/>
        <a:p>
          <a:r>
            <a:rPr lang="ru-RU" sz="1400" b="1" u="sng" dirty="0" smtClean="0"/>
            <a:t>Второй этап- </a:t>
          </a:r>
          <a:r>
            <a:rPr lang="ru-RU" sz="1400" dirty="0" smtClean="0"/>
            <a:t>проводятся «Подготовительные игры»: «Чудеса в решете», «Волшебные слова», «Что в дороге пригодится», «Узнай героя», «Что общего», «Бюро находок»,  «Сказочный словарь», «Решение сказочных задач», «Четвёртый лишний»</a:t>
          </a:r>
          <a:endParaRPr lang="ru-RU" sz="1400" dirty="0"/>
        </a:p>
      </dgm:t>
    </dgm:pt>
    <dgm:pt modelId="{49EA511C-4542-4C4A-9EEA-C6EEC84AAF98}" type="parTrans" cxnId="{82B3BA8B-822D-45F7-9A45-F35501C4E8CC}">
      <dgm:prSet/>
      <dgm:spPr/>
      <dgm:t>
        <a:bodyPr/>
        <a:lstStyle/>
        <a:p>
          <a:endParaRPr lang="ru-RU"/>
        </a:p>
      </dgm:t>
    </dgm:pt>
    <dgm:pt modelId="{9E25AA6B-3711-4B34-8CCD-E78EB036D91B}" type="sibTrans" cxnId="{82B3BA8B-822D-45F7-9A45-F35501C4E8CC}">
      <dgm:prSet/>
      <dgm:spPr/>
      <dgm:t>
        <a:bodyPr/>
        <a:lstStyle/>
        <a:p>
          <a:endParaRPr lang="ru-RU"/>
        </a:p>
      </dgm:t>
    </dgm:pt>
    <dgm:pt modelId="{6F1FB921-20A5-44E4-BE03-74CACF246F2C}" type="pres">
      <dgm:prSet presAssocID="{CE047F7F-4C8A-4A5A-B17A-8303D379AFB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2B924A-B283-421A-ADFE-2C12E5288C80}" type="pres">
      <dgm:prSet presAssocID="{CE047F7F-4C8A-4A5A-B17A-8303D379AFBE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CAC16459-EF24-4DA1-87D0-049F3F561F0F}" type="pres">
      <dgm:prSet presAssocID="{CE047F7F-4C8A-4A5A-B17A-8303D379AFB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E85C3-4EDC-497B-9235-C680D1CE8255}" type="pres">
      <dgm:prSet presAssocID="{CE047F7F-4C8A-4A5A-B17A-8303D379AFB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31FEF-C960-4EE7-9125-0CF3F47E80F3}" type="pres">
      <dgm:prSet presAssocID="{CE047F7F-4C8A-4A5A-B17A-8303D379AFB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5995E-F133-4357-AF44-0777B27C0B50}" type="pres">
      <dgm:prSet presAssocID="{CE047F7F-4C8A-4A5A-B17A-8303D379AFB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B2351-2E27-48B9-AA2A-1195704D72A8}" type="pres">
      <dgm:prSet presAssocID="{CE047F7F-4C8A-4A5A-B17A-8303D379AFB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F9A6D2-91FE-466F-8FBB-6AB6BFFB9EBB}" type="pres">
      <dgm:prSet presAssocID="{CE047F7F-4C8A-4A5A-B17A-8303D379AFB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8E220-DD09-43F1-BC1B-2F69D0C47AC1}" type="pres">
      <dgm:prSet presAssocID="{CE047F7F-4C8A-4A5A-B17A-8303D379AFB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FD242-54DC-472A-911F-06813D4038F8}" type="pres">
      <dgm:prSet presAssocID="{CE047F7F-4C8A-4A5A-B17A-8303D379AFB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8124A-2FDA-4AA2-9562-357975DE34CA}" type="pres">
      <dgm:prSet presAssocID="{CE047F7F-4C8A-4A5A-B17A-8303D379AFB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A64A20-9EB7-4C16-931A-3E7D28E4BC30}" type="pres">
      <dgm:prSet presAssocID="{CE047F7F-4C8A-4A5A-B17A-8303D379AFB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E78BA3-92C7-4AA8-B704-294F33B915CB}" type="pres">
      <dgm:prSet presAssocID="{CE047F7F-4C8A-4A5A-B17A-8303D379AFB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9B0E3D-F563-420C-84D9-3E948FB9DBD3}" type="pres">
      <dgm:prSet presAssocID="{CE047F7F-4C8A-4A5A-B17A-8303D379AFB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A8B01-7CC9-482A-8869-F3D7B5FCC268}" type="pres">
      <dgm:prSet presAssocID="{CE047F7F-4C8A-4A5A-B17A-8303D379AFB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2FC88-E0BB-43E0-8895-882BB5623211}" type="pres">
      <dgm:prSet presAssocID="{CE047F7F-4C8A-4A5A-B17A-8303D379AFB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7EB98C-57BA-4215-BD1C-B66BEDCD49B6}" srcId="{CE047F7F-4C8A-4A5A-B17A-8303D379AFBE}" destId="{8A2D4B74-B7AD-41BF-9937-CEAFD0840C78}" srcOrd="5" destOrd="0" parTransId="{ECFC0EF6-B9EE-48C6-8D87-DE73AA03F2AC}" sibTransId="{1C84560E-5D03-4E86-85C1-71D971CB314C}"/>
    <dgm:cxn modelId="{6B09A6F0-1410-4467-AC5C-37D77E45B9E8}" type="presOf" srcId="{CE047F7F-4C8A-4A5A-B17A-8303D379AFBE}" destId="{6F1FB921-20A5-44E4-BE03-74CACF246F2C}" srcOrd="0" destOrd="0" presId="urn:microsoft.com/office/officeart/2005/8/layout/vProcess5"/>
    <dgm:cxn modelId="{82B3BA8B-822D-45F7-9A45-F35501C4E8CC}" srcId="{CE047F7F-4C8A-4A5A-B17A-8303D379AFBE}" destId="{BC5688E1-9FB5-4599-A4AF-F606858DDB59}" srcOrd="1" destOrd="0" parTransId="{49EA511C-4542-4C4A-9EEA-C6EEC84AAF98}" sibTransId="{9E25AA6B-3711-4B34-8CCD-E78EB036D91B}"/>
    <dgm:cxn modelId="{F5BC5909-B461-48E7-9028-2E5FE1331850}" type="presOf" srcId="{E255A2F4-6A0F-41B4-B4A5-937286D47D7F}" destId="{8B28124A-2FDA-4AA2-9562-357975DE34CA}" srcOrd="0" destOrd="0" presId="urn:microsoft.com/office/officeart/2005/8/layout/vProcess5"/>
    <dgm:cxn modelId="{92D1AFEE-FB7F-4091-83F0-075F15B4D790}" type="presOf" srcId="{1B35BDD4-3E88-4146-B633-7EAB16F1A2C1}" destId="{A0A31FEF-C960-4EE7-9125-0CF3F47E80F3}" srcOrd="0" destOrd="0" presId="urn:microsoft.com/office/officeart/2005/8/layout/vProcess5"/>
    <dgm:cxn modelId="{46D521B5-112B-478D-885B-E98014C8C839}" type="presOf" srcId="{9E25AA6B-3711-4B34-8CCD-E78EB036D91B}" destId="{CE48E220-DD09-43F1-BC1B-2F69D0C47AC1}" srcOrd="0" destOrd="0" presId="urn:microsoft.com/office/officeart/2005/8/layout/vProcess5"/>
    <dgm:cxn modelId="{E3AA6514-467C-4821-B7B5-09B83F876068}" type="presOf" srcId="{7127F4BE-15EF-41D9-A0BE-6A48CFC56FC6}" destId="{CAC16459-EF24-4DA1-87D0-049F3F561F0F}" srcOrd="0" destOrd="0" presId="urn:microsoft.com/office/officeart/2005/8/layout/vProcess5"/>
    <dgm:cxn modelId="{4C40B4C0-59FD-45EE-BC56-BD0AAA5574A5}" type="presOf" srcId="{7127F4BE-15EF-41D9-A0BE-6A48CFC56FC6}" destId="{0EA64A20-9EB7-4C16-931A-3E7D28E4BC30}" srcOrd="1" destOrd="0" presId="urn:microsoft.com/office/officeart/2005/8/layout/vProcess5"/>
    <dgm:cxn modelId="{D4D0C6FA-81D6-462C-A033-8F2B411FA9A0}" type="presOf" srcId="{68B18CA9-1516-4161-A593-58CE7A5016AE}" destId="{14F9A6D2-91FE-466F-8FBB-6AB6BFFB9EBB}" srcOrd="0" destOrd="0" presId="urn:microsoft.com/office/officeart/2005/8/layout/vProcess5"/>
    <dgm:cxn modelId="{3D556BD9-1279-4D16-B59F-48B1A02DEBCF}" srcId="{CE047F7F-4C8A-4A5A-B17A-8303D379AFBE}" destId="{0051474A-5CED-479F-8BC0-986D3F990AA5}" srcOrd="3" destOrd="0" parTransId="{0A3D05D0-00C5-40FA-8D15-5589A037971F}" sibTransId="{E255A2F4-6A0F-41B4-B4A5-937286D47D7F}"/>
    <dgm:cxn modelId="{ED5284CA-1F5C-4A83-B3CF-61DD21D89B39}" srcId="{CE047F7F-4C8A-4A5A-B17A-8303D379AFBE}" destId="{B9752A82-5B78-4543-89FA-9ABB64AAD6AC}" srcOrd="4" destOrd="0" parTransId="{81CD9E52-714F-4F2E-97A5-C1079073746A}" sibTransId="{6A761584-0D31-449F-858F-18839F284500}"/>
    <dgm:cxn modelId="{AFEE7015-9F40-4A93-8B14-52C1CBF3944A}" type="presOf" srcId="{0051474A-5CED-479F-8BC0-986D3F990AA5}" destId="{621A8B01-7CC9-482A-8869-F3D7B5FCC268}" srcOrd="1" destOrd="0" presId="urn:microsoft.com/office/officeart/2005/8/layout/vProcess5"/>
    <dgm:cxn modelId="{CCD1CB71-A857-4414-934D-68050AD6B982}" type="presOf" srcId="{0051474A-5CED-479F-8BC0-986D3F990AA5}" destId="{D995995E-F133-4357-AF44-0777B27C0B50}" srcOrd="0" destOrd="0" presId="urn:microsoft.com/office/officeart/2005/8/layout/vProcess5"/>
    <dgm:cxn modelId="{FFBC8FEA-40F5-4E90-A10D-10D1391560CF}" type="presOf" srcId="{B9752A82-5B78-4543-89FA-9ABB64AAD6AC}" destId="{87EB2351-2E27-48B9-AA2A-1195704D72A8}" srcOrd="0" destOrd="0" presId="urn:microsoft.com/office/officeart/2005/8/layout/vProcess5"/>
    <dgm:cxn modelId="{DA491631-B805-4658-9BC4-C5703841A171}" type="presOf" srcId="{1B35BDD4-3E88-4146-B633-7EAB16F1A2C1}" destId="{A79B0E3D-F563-420C-84D9-3E948FB9DBD3}" srcOrd="1" destOrd="0" presId="urn:microsoft.com/office/officeart/2005/8/layout/vProcess5"/>
    <dgm:cxn modelId="{7D76EEAA-74FB-487B-98C3-4C97DE19400B}" type="presOf" srcId="{BC5688E1-9FB5-4599-A4AF-F606858DDB59}" destId="{40E78BA3-92C7-4AA8-B704-294F33B915CB}" srcOrd="1" destOrd="0" presId="urn:microsoft.com/office/officeart/2005/8/layout/vProcess5"/>
    <dgm:cxn modelId="{9168848D-6065-4AF8-A28F-7FF232E09CC2}" srcId="{CE047F7F-4C8A-4A5A-B17A-8303D379AFBE}" destId="{7127F4BE-15EF-41D9-A0BE-6A48CFC56FC6}" srcOrd="0" destOrd="0" parTransId="{E9FB1AEF-68F8-42F6-B939-21377D9885FD}" sibTransId="{68B18CA9-1516-4161-A593-58CE7A5016AE}"/>
    <dgm:cxn modelId="{C1609B94-870E-4B05-BD5B-6EB76B9A1B82}" type="presOf" srcId="{4F1B530D-39E2-4B08-8839-77024E4F56E4}" destId="{133FD242-54DC-472A-911F-06813D4038F8}" srcOrd="0" destOrd="0" presId="urn:microsoft.com/office/officeart/2005/8/layout/vProcess5"/>
    <dgm:cxn modelId="{60B6BB00-62C5-4AB4-A83F-CEEFA3704B51}" type="presOf" srcId="{BC5688E1-9FB5-4599-A4AF-F606858DDB59}" destId="{BC5E85C3-4EDC-497B-9235-C680D1CE8255}" srcOrd="0" destOrd="0" presId="urn:microsoft.com/office/officeart/2005/8/layout/vProcess5"/>
    <dgm:cxn modelId="{A8021095-E092-4437-B525-BA0A35B51D78}" type="presOf" srcId="{B9752A82-5B78-4543-89FA-9ABB64AAD6AC}" destId="{7FF2FC88-E0BB-43E0-8895-882BB5623211}" srcOrd="1" destOrd="0" presId="urn:microsoft.com/office/officeart/2005/8/layout/vProcess5"/>
    <dgm:cxn modelId="{C0EF0080-8EBE-4E82-BA63-E7CAFCCA7D16}" srcId="{CE047F7F-4C8A-4A5A-B17A-8303D379AFBE}" destId="{1B35BDD4-3E88-4146-B633-7EAB16F1A2C1}" srcOrd="2" destOrd="0" parTransId="{F79D054B-3C88-4243-9891-26E91B03D713}" sibTransId="{4F1B530D-39E2-4B08-8839-77024E4F56E4}"/>
    <dgm:cxn modelId="{DA6B427C-B9EF-48AF-BFD8-E0F464F3B19A}" type="presParOf" srcId="{6F1FB921-20A5-44E4-BE03-74CACF246F2C}" destId="{932B924A-B283-421A-ADFE-2C12E5288C80}" srcOrd="0" destOrd="0" presId="urn:microsoft.com/office/officeart/2005/8/layout/vProcess5"/>
    <dgm:cxn modelId="{FE8CDE9E-A48A-4549-B437-E43E65655684}" type="presParOf" srcId="{6F1FB921-20A5-44E4-BE03-74CACF246F2C}" destId="{CAC16459-EF24-4DA1-87D0-049F3F561F0F}" srcOrd="1" destOrd="0" presId="urn:microsoft.com/office/officeart/2005/8/layout/vProcess5"/>
    <dgm:cxn modelId="{982E90E5-BB6F-4DFE-A72D-766DF65D6FFC}" type="presParOf" srcId="{6F1FB921-20A5-44E4-BE03-74CACF246F2C}" destId="{BC5E85C3-4EDC-497B-9235-C680D1CE8255}" srcOrd="2" destOrd="0" presId="urn:microsoft.com/office/officeart/2005/8/layout/vProcess5"/>
    <dgm:cxn modelId="{FD16E359-0FD8-42B0-A1DD-3574403BD2B6}" type="presParOf" srcId="{6F1FB921-20A5-44E4-BE03-74CACF246F2C}" destId="{A0A31FEF-C960-4EE7-9125-0CF3F47E80F3}" srcOrd="3" destOrd="0" presId="urn:microsoft.com/office/officeart/2005/8/layout/vProcess5"/>
    <dgm:cxn modelId="{21C43B79-1C57-44F0-B12F-02AFC6EF6C15}" type="presParOf" srcId="{6F1FB921-20A5-44E4-BE03-74CACF246F2C}" destId="{D995995E-F133-4357-AF44-0777B27C0B50}" srcOrd="4" destOrd="0" presId="urn:microsoft.com/office/officeart/2005/8/layout/vProcess5"/>
    <dgm:cxn modelId="{5A22B681-F2C5-4C18-A046-40D19A109D83}" type="presParOf" srcId="{6F1FB921-20A5-44E4-BE03-74CACF246F2C}" destId="{87EB2351-2E27-48B9-AA2A-1195704D72A8}" srcOrd="5" destOrd="0" presId="urn:microsoft.com/office/officeart/2005/8/layout/vProcess5"/>
    <dgm:cxn modelId="{0B852CA9-3251-4BD0-8EF7-FC580771D0E7}" type="presParOf" srcId="{6F1FB921-20A5-44E4-BE03-74CACF246F2C}" destId="{14F9A6D2-91FE-466F-8FBB-6AB6BFFB9EBB}" srcOrd="6" destOrd="0" presId="urn:microsoft.com/office/officeart/2005/8/layout/vProcess5"/>
    <dgm:cxn modelId="{38881389-F7FA-418D-980E-41BDEA8BA035}" type="presParOf" srcId="{6F1FB921-20A5-44E4-BE03-74CACF246F2C}" destId="{CE48E220-DD09-43F1-BC1B-2F69D0C47AC1}" srcOrd="7" destOrd="0" presId="urn:microsoft.com/office/officeart/2005/8/layout/vProcess5"/>
    <dgm:cxn modelId="{89C95973-05B6-42CF-B24D-BDB2E95BF739}" type="presParOf" srcId="{6F1FB921-20A5-44E4-BE03-74CACF246F2C}" destId="{133FD242-54DC-472A-911F-06813D4038F8}" srcOrd="8" destOrd="0" presId="urn:microsoft.com/office/officeart/2005/8/layout/vProcess5"/>
    <dgm:cxn modelId="{114997EE-1C6F-4D13-B0DF-5C0BC7449B97}" type="presParOf" srcId="{6F1FB921-20A5-44E4-BE03-74CACF246F2C}" destId="{8B28124A-2FDA-4AA2-9562-357975DE34CA}" srcOrd="9" destOrd="0" presId="urn:microsoft.com/office/officeart/2005/8/layout/vProcess5"/>
    <dgm:cxn modelId="{6256D1E5-6F8B-43D2-955A-8A68D02B6FAB}" type="presParOf" srcId="{6F1FB921-20A5-44E4-BE03-74CACF246F2C}" destId="{0EA64A20-9EB7-4C16-931A-3E7D28E4BC30}" srcOrd="10" destOrd="0" presId="urn:microsoft.com/office/officeart/2005/8/layout/vProcess5"/>
    <dgm:cxn modelId="{9F74D815-85DA-4947-BD06-2C0B56EF5667}" type="presParOf" srcId="{6F1FB921-20A5-44E4-BE03-74CACF246F2C}" destId="{40E78BA3-92C7-4AA8-B704-294F33B915CB}" srcOrd="11" destOrd="0" presId="urn:microsoft.com/office/officeart/2005/8/layout/vProcess5"/>
    <dgm:cxn modelId="{A904C1CB-71B2-4C35-B547-90FF49369874}" type="presParOf" srcId="{6F1FB921-20A5-44E4-BE03-74CACF246F2C}" destId="{A79B0E3D-F563-420C-84D9-3E948FB9DBD3}" srcOrd="12" destOrd="0" presId="urn:microsoft.com/office/officeart/2005/8/layout/vProcess5"/>
    <dgm:cxn modelId="{093D870F-8C1B-4C01-8084-5BEACA6D181C}" type="presParOf" srcId="{6F1FB921-20A5-44E4-BE03-74CACF246F2C}" destId="{621A8B01-7CC9-482A-8869-F3D7B5FCC268}" srcOrd="13" destOrd="0" presId="urn:microsoft.com/office/officeart/2005/8/layout/vProcess5"/>
    <dgm:cxn modelId="{954E7882-F996-4D9A-AD03-4F63ADB2485B}" type="presParOf" srcId="{6F1FB921-20A5-44E4-BE03-74CACF246F2C}" destId="{7FF2FC88-E0BB-43E0-8895-882BB562321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047F7F-4C8A-4A5A-B17A-8303D379AFBE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27F4BE-15EF-41D9-A0BE-6A48CFC56FC6}">
      <dgm:prSet phldrT="[Текст]" custT="1"/>
      <dgm:spPr/>
      <dgm:t>
        <a:bodyPr/>
        <a:lstStyle/>
        <a:p>
          <a:r>
            <a:rPr lang="ru-RU" sz="1400" dirty="0" smtClean="0"/>
            <a:t>«Чудеса в решете» (лампа </a:t>
          </a:r>
          <a:r>
            <a:rPr lang="ru-RU" sz="1400" dirty="0" err="1" smtClean="0"/>
            <a:t>Алладина</a:t>
          </a:r>
          <a:r>
            <a:rPr lang="ru-RU" sz="1400" dirty="0" smtClean="0"/>
            <a:t>, горшочек каши, волшебная палочка, цветик -</a:t>
          </a:r>
          <a:r>
            <a:rPr lang="ru-RU" sz="1400" dirty="0" err="1" smtClean="0"/>
            <a:t>семицветик</a:t>
          </a:r>
          <a:r>
            <a:rPr lang="ru-RU" sz="1400" dirty="0" smtClean="0"/>
            <a:t>,   </a:t>
          </a:r>
          <a:endParaRPr lang="ru-RU" sz="1400" dirty="0"/>
        </a:p>
      </dgm:t>
    </dgm:pt>
    <dgm:pt modelId="{E9FB1AEF-68F8-42F6-B939-21377D9885FD}" type="parTrans" cxnId="{9168848D-6065-4AF8-A28F-7FF232E09CC2}">
      <dgm:prSet/>
      <dgm:spPr/>
      <dgm:t>
        <a:bodyPr/>
        <a:lstStyle/>
        <a:p>
          <a:endParaRPr lang="ru-RU"/>
        </a:p>
      </dgm:t>
    </dgm:pt>
    <dgm:pt modelId="{68B18CA9-1516-4161-A593-58CE7A5016AE}" type="sibTrans" cxnId="{9168848D-6065-4AF8-A28F-7FF232E09CC2}">
      <dgm:prSet/>
      <dgm:spPr/>
      <dgm:t>
        <a:bodyPr/>
        <a:lstStyle/>
        <a:p>
          <a:endParaRPr lang="ru-RU"/>
        </a:p>
      </dgm:t>
    </dgm:pt>
    <dgm:pt modelId="{1B35BDD4-3E88-4146-B633-7EAB16F1A2C1}">
      <dgm:prSet phldrT="[Текст]" custT="1"/>
      <dgm:spPr/>
      <dgm:t>
        <a:bodyPr/>
        <a:lstStyle/>
        <a:p>
          <a:r>
            <a:rPr lang="ru-RU" sz="1400" dirty="0" smtClean="0"/>
            <a:t> «Что общего (сравнительный анализ сказок),</a:t>
          </a:r>
        </a:p>
        <a:p>
          <a:r>
            <a:rPr lang="ru-RU" sz="1400" dirty="0" smtClean="0"/>
            <a:t> «Узнай героя (позитивные и негативные стороны героев) </a:t>
          </a:r>
          <a:endParaRPr lang="ru-RU" sz="1400" dirty="0"/>
        </a:p>
      </dgm:t>
    </dgm:pt>
    <dgm:pt modelId="{F79D054B-3C88-4243-9891-26E91B03D713}" type="parTrans" cxnId="{C0EF0080-8EBE-4E82-BA63-E7CAFCCA7D16}">
      <dgm:prSet/>
      <dgm:spPr/>
      <dgm:t>
        <a:bodyPr/>
        <a:lstStyle/>
        <a:p>
          <a:endParaRPr lang="ru-RU"/>
        </a:p>
      </dgm:t>
    </dgm:pt>
    <dgm:pt modelId="{4F1B530D-39E2-4B08-8839-77024E4F56E4}" type="sibTrans" cxnId="{C0EF0080-8EBE-4E82-BA63-E7CAFCCA7D16}">
      <dgm:prSet/>
      <dgm:spPr/>
      <dgm:t>
        <a:bodyPr/>
        <a:lstStyle/>
        <a:p>
          <a:endParaRPr lang="ru-RU"/>
        </a:p>
      </dgm:t>
    </dgm:pt>
    <dgm:pt modelId="{0051474A-5CED-479F-8BC0-986D3F990AA5}">
      <dgm:prSet phldrT="[Текст]" custT="1"/>
      <dgm:spPr/>
      <dgm:t>
        <a:bodyPr/>
        <a:lstStyle/>
        <a:p>
          <a:r>
            <a:rPr lang="ru-RU" sz="1400" dirty="0" smtClean="0"/>
            <a:t>«Бюро находок»,  (Найден</a:t>
          </a:r>
          <a:r>
            <a:rPr lang="ru-RU" sz="1400" baseline="0" dirty="0" smtClean="0"/>
            <a:t> з</a:t>
          </a:r>
          <a:r>
            <a:rPr lang="ru-RU" sz="1400" dirty="0" smtClean="0"/>
            <a:t>олотой инкубатор для золотых яиц; утеряно волшебное кольцо для передвижения на далекие расстояния; </a:t>
          </a:r>
          <a:r>
            <a:rPr lang="ru-RU" sz="1400" dirty="0" err="1" smtClean="0"/>
            <a:t>найден-стул-парвдолюб</a:t>
          </a:r>
          <a:r>
            <a:rPr lang="ru-RU" sz="1400" dirty="0" smtClean="0"/>
            <a:t>) )</a:t>
          </a:r>
          <a:endParaRPr lang="ru-RU" sz="1400" dirty="0"/>
        </a:p>
      </dgm:t>
    </dgm:pt>
    <dgm:pt modelId="{0A3D05D0-00C5-40FA-8D15-5589A037971F}" type="parTrans" cxnId="{3D556BD9-1279-4D16-B59F-48B1A02DEBCF}">
      <dgm:prSet/>
      <dgm:spPr/>
      <dgm:t>
        <a:bodyPr/>
        <a:lstStyle/>
        <a:p>
          <a:endParaRPr lang="ru-RU"/>
        </a:p>
      </dgm:t>
    </dgm:pt>
    <dgm:pt modelId="{E255A2F4-6A0F-41B4-B4A5-937286D47D7F}" type="sibTrans" cxnId="{3D556BD9-1279-4D16-B59F-48B1A02DEBCF}">
      <dgm:prSet/>
      <dgm:spPr/>
      <dgm:t>
        <a:bodyPr/>
        <a:lstStyle/>
        <a:p>
          <a:endParaRPr lang="ru-RU"/>
        </a:p>
      </dgm:t>
    </dgm:pt>
    <dgm:pt modelId="{B9752A82-5B78-4543-89FA-9ABB64AAD6AC}">
      <dgm:prSet custT="1"/>
      <dgm:spPr/>
    </dgm:pt>
    <dgm:pt modelId="{81CD9E52-714F-4F2E-97A5-C1079073746A}" type="parTrans" cxnId="{ED5284CA-1F5C-4A83-B3CF-61DD21D89B39}">
      <dgm:prSet/>
      <dgm:spPr/>
      <dgm:t>
        <a:bodyPr/>
        <a:lstStyle/>
        <a:p>
          <a:endParaRPr lang="ru-RU"/>
        </a:p>
      </dgm:t>
    </dgm:pt>
    <dgm:pt modelId="{6A761584-0D31-449F-858F-18839F284500}" type="sibTrans" cxnId="{ED5284CA-1F5C-4A83-B3CF-61DD21D89B39}">
      <dgm:prSet/>
      <dgm:spPr/>
      <dgm:t>
        <a:bodyPr/>
        <a:lstStyle/>
        <a:p>
          <a:endParaRPr lang="ru-RU"/>
        </a:p>
      </dgm:t>
    </dgm:pt>
    <dgm:pt modelId="{8A2D4B74-B7AD-41BF-9937-CEAFD0840C78}">
      <dgm:prSet custT="1"/>
      <dgm:spPr/>
      <dgm:t>
        <a:bodyPr/>
        <a:lstStyle/>
        <a:p>
          <a:endParaRPr lang="ru-RU" sz="1800" dirty="0"/>
        </a:p>
      </dgm:t>
    </dgm:pt>
    <dgm:pt modelId="{ECFC0EF6-B9EE-48C6-8D87-DE73AA03F2AC}" type="parTrans" cxnId="{BE7EB98C-57BA-4215-BD1C-B66BEDCD49B6}">
      <dgm:prSet/>
      <dgm:spPr/>
      <dgm:t>
        <a:bodyPr/>
        <a:lstStyle/>
        <a:p>
          <a:endParaRPr lang="ru-RU"/>
        </a:p>
      </dgm:t>
    </dgm:pt>
    <dgm:pt modelId="{1C84560E-5D03-4E86-85C1-71D971CB314C}" type="sibTrans" cxnId="{BE7EB98C-57BA-4215-BD1C-B66BEDCD49B6}">
      <dgm:prSet/>
      <dgm:spPr/>
      <dgm:t>
        <a:bodyPr/>
        <a:lstStyle/>
        <a:p>
          <a:endParaRPr lang="ru-RU"/>
        </a:p>
      </dgm:t>
    </dgm:pt>
    <dgm:pt modelId="{BC5688E1-9FB5-4599-A4AF-F606858DDB59}">
      <dgm:prSet custT="1"/>
      <dgm:spPr/>
      <dgm:t>
        <a:bodyPr/>
        <a:lstStyle/>
        <a:p>
          <a:r>
            <a:rPr lang="ru-RU" sz="1400" dirty="0" smtClean="0"/>
            <a:t>«</a:t>
          </a:r>
          <a:r>
            <a:rPr lang="ru-RU" sz="1400" dirty="0" smtClean="0"/>
            <a:t>Волшебные слова</a:t>
          </a:r>
          <a:r>
            <a:rPr lang="ru-RU" sz="1400" dirty="0" smtClean="0"/>
            <a:t>»: лети, лети лепесток, Через запад на восток…; Сивка-бурка вещая каурка…;  ты катись </a:t>
          </a:r>
          <a:r>
            <a:rPr lang="ru-RU" sz="1400" dirty="0" err="1" smtClean="0"/>
            <a:t>катись</a:t>
          </a:r>
          <a:r>
            <a:rPr lang="ru-RU" sz="1400" dirty="0" smtClean="0"/>
            <a:t> колечко на весеннее крылечко</a:t>
          </a:r>
        </a:p>
        <a:p>
          <a:r>
            <a:rPr lang="ru-RU" sz="1400" dirty="0" smtClean="0"/>
            <a:t>«</a:t>
          </a:r>
          <a:r>
            <a:rPr lang="ru-RU" sz="1400" dirty="0" smtClean="0"/>
            <a:t>Что в дороге пригодится</a:t>
          </a:r>
          <a:r>
            <a:rPr lang="ru-RU" sz="1400" dirty="0" smtClean="0"/>
            <a:t>»,: скатерть-самобранка, сапоги-скороходы, шапка невидимка , аленький цветочек, </a:t>
          </a:r>
          <a:endParaRPr lang="ru-RU" sz="1400" dirty="0"/>
        </a:p>
      </dgm:t>
    </dgm:pt>
    <dgm:pt modelId="{49EA511C-4542-4C4A-9EEA-C6EEC84AAF98}" type="parTrans" cxnId="{82B3BA8B-822D-45F7-9A45-F35501C4E8CC}">
      <dgm:prSet/>
      <dgm:spPr/>
      <dgm:t>
        <a:bodyPr/>
        <a:lstStyle/>
        <a:p>
          <a:endParaRPr lang="ru-RU"/>
        </a:p>
      </dgm:t>
    </dgm:pt>
    <dgm:pt modelId="{9E25AA6B-3711-4B34-8CCD-E78EB036D91B}" type="sibTrans" cxnId="{82B3BA8B-822D-45F7-9A45-F35501C4E8CC}">
      <dgm:prSet/>
      <dgm:spPr/>
      <dgm:t>
        <a:bodyPr/>
        <a:lstStyle/>
        <a:p>
          <a:endParaRPr lang="ru-RU"/>
        </a:p>
      </dgm:t>
    </dgm:pt>
    <dgm:pt modelId="{5A060A30-BFEF-461A-99B1-C7955FAEE092}">
      <dgm:prSet custT="1"/>
      <dgm:spPr/>
      <dgm:t>
        <a:bodyPr/>
        <a:lstStyle/>
        <a:p>
          <a:r>
            <a:rPr lang="ru-RU" sz="1400" baseline="0" dirty="0" smtClean="0"/>
            <a:t>Сказочный словарь: новые небывалые слова (горшочек-диетолог, стакан стоматолог диагност, стул-правдолюб, платье-грация.  Шапка-парикмахер визажист)</a:t>
          </a:r>
          <a:endParaRPr lang="ru-RU" sz="1400" baseline="0" dirty="0" smtClean="0"/>
        </a:p>
      </dgm:t>
    </dgm:pt>
    <dgm:pt modelId="{42D3C0D5-B5C9-4339-9C11-423769363873}" type="parTrans" cxnId="{D2294575-C099-4EA7-A3AE-0E81B3BC955B}">
      <dgm:prSet/>
      <dgm:spPr/>
      <dgm:t>
        <a:bodyPr/>
        <a:lstStyle/>
        <a:p>
          <a:endParaRPr lang="ru-RU"/>
        </a:p>
      </dgm:t>
    </dgm:pt>
    <dgm:pt modelId="{B77D65EF-BA2A-49E4-89BC-45D6F6A72C0C}" type="sibTrans" cxnId="{D2294575-C099-4EA7-A3AE-0E81B3BC955B}">
      <dgm:prSet/>
      <dgm:spPr/>
      <dgm:t>
        <a:bodyPr/>
        <a:lstStyle/>
        <a:p>
          <a:endParaRPr lang="ru-RU"/>
        </a:p>
      </dgm:t>
    </dgm:pt>
    <dgm:pt modelId="{F7FE23C6-3AAE-4B25-939E-924FB3875646}">
      <dgm:prSet phldrT="[Текст]" custT="1"/>
      <dgm:spPr/>
      <dgm:t>
        <a:bodyPr/>
        <a:lstStyle/>
        <a:p>
          <a:endParaRPr lang="ru-RU" sz="1400" dirty="0"/>
        </a:p>
      </dgm:t>
    </dgm:pt>
    <dgm:pt modelId="{83B49144-F347-408C-A1DF-5B3EFE4D3A86}" type="parTrans" cxnId="{017325FC-4BC0-447C-8E52-9635ED4BB306}">
      <dgm:prSet/>
      <dgm:spPr/>
      <dgm:t>
        <a:bodyPr/>
        <a:lstStyle/>
        <a:p>
          <a:endParaRPr lang="ru-RU"/>
        </a:p>
      </dgm:t>
    </dgm:pt>
    <dgm:pt modelId="{9DD9A60B-632E-4729-9163-AE3920BD2AE8}" type="sibTrans" cxnId="{017325FC-4BC0-447C-8E52-9635ED4BB306}">
      <dgm:prSet/>
      <dgm:spPr/>
      <dgm:t>
        <a:bodyPr/>
        <a:lstStyle/>
        <a:p>
          <a:endParaRPr lang="ru-RU"/>
        </a:p>
      </dgm:t>
    </dgm:pt>
    <dgm:pt modelId="{6F1FB921-20A5-44E4-BE03-74CACF246F2C}" type="pres">
      <dgm:prSet presAssocID="{CE047F7F-4C8A-4A5A-B17A-8303D379AFB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2B924A-B283-421A-ADFE-2C12E5288C80}" type="pres">
      <dgm:prSet presAssocID="{CE047F7F-4C8A-4A5A-B17A-8303D379AFBE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CAC16459-EF24-4DA1-87D0-049F3F561F0F}" type="pres">
      <dgm:prSet presAssocID="{CE047F7F-4C8A-4A5A-B17A-8303D379AFB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E85C3-4EDC-497B-9235-C680D1CE8255}" type="pres">
      <dgm:prSet presAssocID="{CE047F7F-4C8A-4A5A-B17A-8303D379AFBE}" presName="FiveNodes_2" presStyleLbl="node1" presStyleIdx="1" presStyleCnt="5" custScaleY="119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31FEF-C960-4EE7-9125-0CF3F47E80F3}" type="pres">
      <dgm:prSet presAssocID="{CE047F7F-4C8A-4A5A-B17A-8303D379AFB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5995E-F133-4357-AF44-0777B27C0B50}" type="pres">
      <dgm:prSet presAssocID="{CE047F7F-4C8A-4A5A-B17A-8303D379AFB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B2351-2E27-48B9-AA2A-1195704D72A8}" type="pres">
      <dgm:prSet presAssocID="{CE047F7F-4C8A-4A5A-B17A-8303D379AFB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F9A6D2-91FE-466F-8FBB-6AB6BFFB9EBB}" type="pres">
      <dgm:prSet presAssocID="{CE047F7F-4C8A-4A5A-B17A-8303D379AFB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8E220-DD09-43F1-BC1B-2F69D0C47AC1}" type="pres">
      <dgm:prSet presAssocID="{CE047F7F-4C8A-4A5A-B17A-8303D379AFB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FD242-54DC-472A-911F-06813D4038F8}" type="pres">
      <dgm:prSet presAssocID="{CE047F7F-4C8A-4A5A-B17A-8303D379AFB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8124A-2FDA-4AA2-9562-357975DE34CA}" type="pres">
      <dgm:prSet presAssocID="{CE047F7F-4C8A-4A5A-B17A-8303D379AFB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A64A20-9EB7-4C16-931A-3E7D28E4BC30}" type="pres">
      <dgm:prSet presAssocID="{CE047F7F-4C8A-4A5A-B17A-8303D379AFB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E78BA3-92C7-4AA8-B704-294F33B915CB}" type="pres">
      <dgm:prSet presAssocID="{CE047F7F-4C8A-4A5A-B17A-8303D379AFB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9B0E3D-F563-420C-84D9-3E948FB9DBD3}" type="pres">
      <dgm:prSet presAssocID="{CE047F7F-4C8A-4A5A-B17A-8303D379AFB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A8B01-7CC9-482A-8869-F3D7B5FCC268}" type="pres">
      <dgm:prSet presAssocID="{CE047F7F-4C8A-4A5A-B17A-8303D379AFB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2FC88-E0BB-43E0-8895-882BB5623211}" type="pres">
      <dgm:prSet presAssocID="{CE047F7F-4C8A-4A5A-B17A-8303D379AFB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7EB98C-57BA-4215-BD1C-B66BEDCD49B6}" srcId="{CE047F7F-4C8A-4A5A-B17A-8303D379AFBE}" destId="{8A2D4B74-B7AD-41BF-9937-CEAFD0840C78}" srcOrd="7" destOrd="0" parTransId="{ECFC0EF6-B9EE-48C6-8D87-DE73AA03F2AC}" sibTransId="{1C84560E-5D03-4E86-85C1-71D971CB314C}"/>
    <dgm:cxn modelId="{5923853C-896F-44B6-8712-DB48313DD9CD}" type="presOf" srcId="{CE047F7F-4C8A-4A5A-B17A-8303D379AFBE}" destId="{6F1FB921-20A5-44E4-BE03-74CACF246F2C}" srcOrd="0" destOrd="0" presId="urn:microsoft.com/office/officeart/2005/8/layout/vProcess5"/>
    <dgm:cxn modelId="{05D96224-F4CD-4026-AC1C-A0C25915B901}" type="presOf" srcId="{5A060A30-BFEF-461A-99B1-C7955FAEE092}" destId="{7FF2FC88-E0BB-43E0-8895-882BB5623211}" srcOrd="1" destOrd="0" presId="urn:microsoft.com/office/officeart/2005/8/layout/vProcess5"/>
    <dgm:cxn modelId="{017325FC-4BC0-447C-8E52-9635ED4BB306}" srcId="{CE047F7F-4C8A-4A5A-B17A-8303D379AFBE}" destId="{F7FE23C6-3AAE-4B25-939E-924FB3875646}" srcOrd="5" destOrd="0" parTransId="{83B49144-F347-408C-A1DF-5B3EFE4D3A86}" sibTransId="{9DD9A60B-632E-4729-9163-AE3920BD2AE8}"/>
    <dgm:cxn modelId="{AE40E88E-5CD2-4FFF-AA4E-28A72C5C1C33}" type="presOf" srcId="{BC5688E1-9FB5-4599-A4AF-F606858DDB59}" destId="{40E78BA3-92C7-4AA8-B704-294F33B915CB}" srcOrd="1" destOrd="0" presId="urn:microsoft.com/office/officeart/2005/8/layout/vProcess5"/>
    <dgm:cxn modelId="{82B3BA8B-822D-45F7-9A45-F35501C4E8CC}" srcId="{CE047F7F-4C8A-4A5A-B17A-8303D379AFBE}" destId="{BC5688E1-9FB5-4599-A4AF-F606858DDB59}" srcOrd="1" destOrd="0" parTransId="{49EA511C-4542-4C4A-9EEA-C6EEC84AAF98}" sibTransId="{9E25AA6B-3711-4B34-8CCD-E78EB036D91B}"/>
    <dgm:cxn modelId="{15F3A900-2BB3-468B-A144-D06FCC54D0AB}" type="presOf" srcId="{5A060A30-BFEF-461A-99B1-C7955FAEE092}" destId="{87EB2351-2E27-48B9-AA2A-1195704D72A8}" srcOrd="0" destOrd="0" presId="urn:microsoft.com/office/officeart/2005/8/layout/vProcess5"/>
    <dgm:cxn modelId="{4E3F12EB-689C-4C85-A6D7-449AAE5FFA0D}" type="presOf" srcId="{7127F4BE-15EF-41D9-A0BE-6A48CFC56FC6}" destId="{0EA64A20-9EB7-4C16-931A-3E7D28E4BC30}" srcOrd="1" destOrd="0" presId="urn:microsoft.com/office/officeart/2005/8/layout/vProcess5"/>
    <dgm:cxn modelId="{C5BE2712-65A8-454E-8BD5-59BB4E8921A0}" type="presOf" srcId="{68B18CA9-1516-4161-A593-58CE7A5016AE}" destId="{14F9A6D2-91FE-466F-8FBB-6AB6BFFB9EBB}" srcOrd="0" destOrd="0" presId="urn:microsoft.com/office/officeart/2005/8/layout/vProcess5"/>
    <dgm:cxn modelId="{B2C9A016-2BC4-4BC2-ABFD-D68D63620761}" type="presOf" srcId="{0051474A-5CED-479F-8BC0-986D3F990AA5}" destId="{621A8B01-7CC9-482A-8869-F3D7B5FCC268}" srcOrd="1" destOrd="0" presId="urn:microsoft.com/office/officeart/2005/8/layout/vProcess5"/>
    <dgm:cxn modelId="{D512F970-5BC4-49B9-A19D-F38338D8F0AC}" type="presOf" srcId="{BC5688E1-9FB5-4599-A4AF-F606858DDB59}" destId="{BC5E85C3-4EDC-497B-9235-C680D1CE8255}" srcOrd="0" destOrd="0" presId="urn:microsoft.com/office/officeart/2005/8/layout/vProcess5"/>
    <dgm:cxn modelId="{3D556BD9-1279-4D16-B59F-48B1A02DEBCF}" srcId="{CE047F7F-4C8A-4A5A-B17A-8303D379AFBE}" destId="{0051474A-5CED-479F-8BC0-986D3F990AA5}" srcOrd="3" destOrd="0" parTransId="{0A3D05D0-00C5-40FA-8D15-5589A037971F}" sibTransId="{E255A2F4-6A0F-41B4-B4A5-937286D47D7F}"/>
    <dgm:cxn modelId="{6CBDD7CC-7EF9-4590-A852-F0C18963C525}" type="presOf" srcId="{9E25AA6B-3711-4B34-8CCD-E78EB036D91B}" destId="{CE48E220-DD09-43F1-BC1B-2F69D0C47AC1}" srcOrd="0" destOrd="0" presId="urn:microsoft.com/office/officeart/2005/8/layout/vProcess5"/>
    <dgm:cxn modelId="{ED5284CA-1F5C-4A83-B3CF-61DD21D89B39}" srcId="{CE047F7F-4C8A-4A5A-B17A-8303D379AFBE}" destId="{B9752A82-5B78-4543-89FA-9ABB64AAD6AC}" srcOrd="6" destOrd="0" parTransId="{81CD9E52-714F-4F2E-97A5-C1079073746A}" sibTransId="{6A761584-0D31-449F-858F-18839F284500}"/>
    <dgm:cxn modelId="{4E12EF7B-14E6-4DA5-8934-C625C56D1A78}" type="presOf" srcId="{7127F4BE-15EF-41D9-A0BE-6A48CFC56FC6}" destId="{CAC16459-EF24-4DA1-87D0-049F3F561F0F}" srcOrd="0" destOrd="0" presId="urn:microsoft.com/office/officeart/2005/8/layout/vProcess5"/>
    <dgm:cxn modelId="{D2294575-C099-4EA7-A3AE-0E81B3BC955B}" srcId="{CE047F7F-4C8A-4A5A-B17A-8303D379AFBE}" destId="{5A060A30-BFEF-461A-99B1-C7955FAEE092}" srcOrd="4" destOrd="0" parTransId="{42D3C0D5-B5C9-4339-9C11-423769363873}" sibTransId="{B77D65EF-BA2A-49E4-89BC-45D6F6A72C0C}"/>
    <dgm:cxn modelId="{51E7D8A2-866B-4639-8606-5B75B9B23334}" type="presOf" srcId="{1B35BDD4-3E88-4146-B633-7EAB16F1A2C1}" destId="{A79B0E3D-F563-420C-84D9-3E948FB9DBD3}" srcOrd="1" destOrd="0" presId="urn:microsoft.com/office/officeart/2005/8/layout/vProcess5"/>
    <dgm:cxn modelId="{7881B341-74D3-45CE-8E90-61EED9D2EDAE}" type="presOf" srcId="{4F1B530D-39E2-4B08-8839-77024E4F56E4}" destId="{133FD242-54DC-472A-911F-06813D4038F8}" srcOrd="0" destOrd="0" presId="urn:microsoft.com/office/officeart/2005/8/layout/vProcess5"/>
    <dgm:cxn modelId="{C7AEC425-7DE8-42B6-90BB-A7033A41DA8F}" type="presOf" srcId="{1B35BDD4-3E88-4146-B633-7EAB16F1A2C1}" destId="{A0A31FEF-C960-4EE7-9125-0CF3F47E80F3}" srcOrd="0" destOrd="0" presId="urn:microsoft.com/office/officeart/2005/8/layout/vProcess5"/>
    <dgm:cxn modelId="{D79240FE-19C2-4EA7-8A59-3527886EFC20}" type="presOf" srcId="{E255A2F4-6A0F-41B4-B4A5-937286D47D7F}" destId="{8B28124A-2FDA-4AA2-9562-357975DE34CA}" srcOrd="0" destOrd="0" presId="urn:microsoft.com/office/officeart/2005/8/layout/vProcess5"/>
    <dgm:cxn modelId="{9168848D-6065-4AF8-A28F-7FF232E09CC2}" srcId="{CE047F7F-4C8A-4A5A-B17A-8303D379AFBE}" destId="{7127F4BE-15EF-41D9-A0BE-6A48CFC56FC6}" srcOrd="0" destOrd="0" parTransId="{E9FB1AEF-68F8-42F6-B939-21377D9885FD}" sibTransId="{68B18CA9-1516-4161-A593-58CE7A5016AE}"/>
    <dgm:cxn modelId="{C0EF0080-8EBE-4E82-BA63-E7CAFCCA7D16}" srcId="{CE047F7F-4C8A-4A5A-B17A-8303D379AFBE}" destId="{1B35BDD4-3E88-4146-B633-7EAB16F1A2C1}" srcOrd="2" destOrd="0" parTransId="{F79D054B-3C88-4243-9891-26E91B03D713}" sibTransId="{4F1B530D-39E2-4B08-8839-77024E4F56E4}"/>
    <dgm:cxn modelId="{60436BCD-9AC6-4A48-A72E-D78AF6A462C3}" type="presOf" srcId="{0051474A-5CED-479F-8BC0-986D3F990AA5}" destId="{D995995E-F133-4357-AF44-0777B27C0B50}" srcOrd="0" destOrd="0" presId="urn:microsoft.com/office/officeart/2005/8/layout/vProcess5"/>
    <dgm:cxn modelId="{F338C230-8337-468F-BFD1-C4BF36CF47DF}" type="presParOf" srcId="{6F1FB921-20A5-44E4-BE03-74CACF246F2C}" destId="{932B924A-B283-421A-ADFE-2C12E5288C80}" srcOrd="0" destOrd="0" presId="urn:microsoft.com/office/officeart/2005/8/layout/vProcess5"/>
    <dgm:cxn modelId="{799E7AEC-D367-4480-9BEB-3932CE77E96E}" type="presParOf" srcId="{6F1FB921-20A5-44E4-BE03-74CACF246F2C}" destId="{CAC16459-EF24-4DA1-87D0-049F3F561F0F}" srcOrd="1" destOrd="0" presId="urn:microsoft.com/office/officeart/2005/8/layout/vProcess5"/>
    <dgm:cxn modelId="{F11EF1A5-F5D9-4C25-AD98-754FCE12AE7D}" type="presParOf" srcId="{6F1FB921-20A5-44E4-BE03-74CACF246F2C}" destId="{BC5E85C3-4EDC-497B-9235-C680D1CE8255}" srcOrd="2" destOrd="0" presId="urn:microsoft.com/office/officeart/2005/8/layout/vProcess5"/>
    <dgm:cxn modelId="{B2CEF6BF-4179-49EC-943F-18BDA0BFF297}" type="presParOf" srcId="{6F1FB921-20A5-44E4-BE03-74CACF246F2C}" destId="{A0A31FEF-C960-4EE7-9125-0CF3F47E80F3}" srcOrd="3" destOrd="0" presId="urn:microsoft.com/office/officeart/2005/8/layout/vProcess5"/>
    <dgm:cxn modelId="{3D5ADD24-145E-4130-A616-9D4A7D87DFB8}" type="presParOf" srcId="{6F1FB921-20A5-44E4-BE03-74CACF246F2C}" destId="{D995995E-F133-4357-AF44-0777B27C0B50}" srcOrd="4" destOrd="0" presId="urn:microsoft.com/office/officeart/2005/8/layout/vProcess5"/>
    <dgm:cxn modelId="{D99BDCDF-2CD1-45F1-B132-A03D9B959C86}" type="presParOf" srcId="{6F1FB921-20A5-44E4-BE03-74CACF246F2C}" destId="{87EB2351-2E27-48B9-AA2A-1195704D72A8}" srcOrd="5" destOrd="0" presId="urn:microsoft.com/office/officeart/2005/8/layout/vProcess5"/>
    <dgm:cxn modelId="{CD050A3B-EB5E-4D18-B918-189FAC8A8585}" type="presParOf" srcId="{6F1FB921-20A5-44E4-BE03-74CACF246F2C}" destId="{14F9A6D2-91FE-466F-8FBB-6AB6BFFB9EBB}" srcOrd="6" destOrd="0" presId="urn:microsoft.com/office/officeart/2005/8/layout/vProcess5"/>
    <dgm:cxn modelId="{C984FE4E-4834-493C-8874-AF5A71F742E0}" type="presParOf" srcId="{6F1FB921-20A5-44E4-BE03-74CACF246F2C}" destId="{CE48E220-DD09-43F1-BC1B-2F69D0C47AC1}" srcOrd="7" destOrd="0" presId="urn:microsoft.com/office/officeart/2005/8/layout/vProcess5"/>
    <dgm:cxn modelId="{E2DDCB0B-57C7-41BB-A0B3-6609E412A92C}" type="presParOf" srcId="{6F1FB921-20A5-44E4-BE03-74CACF246F2C}" destId="{133FD242-54DC-472A-911F-06813D4038F8}" srcOrd="8" destOrd="0" presId="urn:microsoft.com/office/officeart/2005/8/layout/vProcess5"/>
    <dgm:cxn modelId="{1DA90ABB-3708-4C26-8D93-CEA8B282A11F}" type="presParOf" srcId="{6F1FB921-20A5-44E4-BE03-74CACF246F2C}" destId="{8B28124A-2FDA-4AA2-9562-357975DE34CA}" srcOrd="9" destOrd="0" presId="urn:microsoft.com/office/officeart/2005/8/layout/vProcess5"/>
    <dgm:cxn modelId="{C6119770-5B47-437E-90E8-43B8296CF362}" type="presParOf" srcId="{6F1FB921-20A5-44E4-BE03-74CACF246F2C}" destId="{0EA64A20-9EB7-4C16-931A-3E7D28E4BC30}" srcOrd="10" destOrd="0" presId="urn:microsoft.com/office/officeart/2005/8/layout/vProcess5"/>
    <dgm:cxn modelId="{55C31FEB-EB60-468F-A7B2-1A3492C24745}" type="presParOf" srcId="{6F1FB921-20A5-44E4-BE03-74CACF246F2C}" destId="{40E78BA3-92C7-4AA8-B704-294F33B915CB}" srcOrd="11" destOrd="0" presId="urn:microsoft.com/office/officeart/2005/8/layout/vProcess5"/>
    <dgm:cxn modelId="{715094FC-3052-4BDC-AE55-FAA91A0F6082}" type="presParOf" srcId="{6F1FB921-20A5-44E4-BE03-74CACF246F2C}" destId="{A79B0E3D-F563-420C-84D9-3E948FB9DBD3}" srcOrd="12" destOrd="0" presId="urn:microsoft.com/office/officeart/2005/8/layout/vProcess5"/>
    <dgm:cxn modelId="{A97BEECC-EBAA-4DE5-BBB5-BEC5F43A253A}" type="presParOf" srcId="{6F1FB921-20A5-44E4-BE03-74CACF246F2C}" destId="{621A8B01-7CC9-482A-8869-F3D7B5FCC268}" srcOrd="13" destOrd="0" presId="urn:microsoft.com/office/officeart/2005/8/layout/vProcess5"/>
    <dgm:cxn modelId="{E812A661-99AA-483E-9176-AF976EDB87F0}" type="presParOf" srcId="{6F1FB921-20A5-44E4-BE03-74CACF246F2C}" destId="{7FF2FC88-E0BB-43E0-8895-882BB562321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1552F7-DE54-4F23-823D-8D09CFFB9C48}" type="doc">
      <dgm:prSet loTypeId="urn:microsoft.com/office/officeart/2005/8/layout/b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E070B3-E138-4EAF-A11D-966CD5514448}">
      <dgm:prSet phldrT="[Текст]" custT="1"/>
      <dgm:spPr/>
      <dgm:t>
        <a:bodyPr/>
        <a:lstStyle/>
        <a:p>
          <a:r>
            <a:rPr lang="ru-RU" sz="1400" dirty="0" smtClean="0"/>
            <a:t> Желательно чтобы у главного героя и у ребенка были какие-то общие черты. </a:t>
          </a:r>
          <a:endParaRPr lang="ru-RU" sz="1400" dirty="0"/>
        </a:p>
      </dgm:t>
    </dgm:pt>
    <dgm:pt modelId="{FD210C41-1E7B-4486-8B72-6A6D2326C7DB}" type="parTrans" cxnId="{8D8C9EAF-3D1A-4DCE-8F8F-DA2C26DFB5D1}">
      <dgm:prSet/>
      <dgm:spPr/>
      <dgm:t>
        <a:bodyPr/>
        <a:lstStyle/>
        <a:p>
          <a:endParaRPr lang="ru-RU"/>
        </a:p>
      </dgm:t>
    </dgm:pt>
    <dgm:pt modelId="{FA6ED68F-BE61-46B7-8934-6DB85E0488F4}" type="sibTrans" cxnId="{8D8C9EAF-3D1A-4DCE-8F8F-DA2C26DFB5D1}">
      <dgm:prSet/>
      <dgm:spPr/>
      <dgm:t>
        <a:bodyPr/>
        <a:lstStyle/>
        <a:p>
          <a:endParaRPr lang="ru-RU"/>
        </a:p>
      </dgm:t>
    </dgm:pt>
    <dgm:pt modelId="{52C8F8EE-48A6-4139-B1DD-F5616C37FB47}">
      <dgm:prSet phldrT="[Текст]" custT="1"/>
      <dgm:spPr/>
      <dgm:t>
        <a:bodyPr/>
        <a:lstStyle/>
        <a:p>
          <a:r>
            <a:rPr lang="ru-RU" sz="1400" dirty="0" smtClean="0"/>
            <a:t> Необходимо при построении сказки для главного героя создать безопасное волшебное пространство. </a:t>
          </a:r>
          <a:endParaRPr lang="ru-RU" sz="1400" dirty="0"/>
        </a:p>
      </dgm:t>
    </dgm:pt>
    <dgm:pt modelId="{3145286C-A64E-4311-A88D-2AE0FFFB5890}" type="parTrans" cxnId="{A7E4E703-A9EB-40B3-AE9C-8870C928264C}">
      <dgm:prSet/>
      <dgm:spPr/>
      <dgm:t>
        <a:bodyPr/>
        <a:lstStyle/>
        <a:p>
          <a:endParaRPr lang="ru-RU"/>
        </a:p>
      </dgm:t>
    </dgm:pt>
    <dgm:pt modelId="{94381FAC-00CA-4056-9512-0E311BC0F075}" type="sibTrans" cxnId="{A7E4E703-A9EB-40B3-AE9C-8870C928264C}">
      <dgm:prSet/>
      <dgm:spPr/>
      <dgm:t>
        <a:bodyPr/>
        <a:lstStyle/>
        <a:p>
          <a:endParaRPr lang="ru-RU"/>
        </a:p>
      </dgm:t>
    </dgm:pt>
    <dgm:pt modelId="{09E1EAAF-8125-4E25-8028-4AE9F345017C}">
      <dgm:prSet phldrT="[Текст]" custT="1"/>
      <dgm:spPr/>
      <dgm:t>
        <a:bodyPr/>
        <a:lstStyle/>
        <a:p>
          <a:r>
            <a:rPr lang="ru-RU" sz="1400" dirty="0" smtClean="0"/>
            <a:t> Хорошо, когда в пространстве сказки у главного героя оказывается друг- помощник. Друг </a:t>
          </a:r>
          <a:endParaRPr lang="ru-RU" sz="1400" dirty="0"/>
        </a:p>
      </dgm:t>
    </dgm:pt>
    <dgm:pt modelId="{830084FB-3115-4D78-9DC4-5FF5308CE5FC}" type="parTrans" cxnId="{B4CEAC01-67A4-425B-8665-6D024BE49EAF}">
      <dgm:prSet/>
      <dgm:spPr/>
      <dgm:t>
        <a:bodyPr/>
        <a:lstStyle/>
        <a:p>
          <a:endParaRPr lang="ru-RU"/>
        </a:p>
      </dgm:t>
    </dgm:pt>
    <dgm:pt modelId="{CB85F88E-7C4D-4F20-898A-644B2EA6E746}" type="sibTrans" cxnId="{B4CEAC01-67A4-425B-8665-6D024BE49EAF}">
      <dgm:prSet/>
      <dgm:spPr/>
      <dgm:t>
        <a:bodyPr/>
        <a:lstStyle/>
        <a:p>
          <a:endParaRPr lang="ru-RU"/>
        </a:p>
      </dgm:t>
    </dgm:pt>
    <dgm:pt modelId="{F238C3CA-07B0-4D34-9BBF-8A84007E279E}">
      <dgm:prSet phldrT="[Текст]" custT="1"/>
      <dgm:spPr/>
      <dgm:t>
        <a:bodyPr/>
        <a:lstStyle/>
        <a:p>
          <a:r>
            <a:rPr lang="ru-RU" sz="1400" dirty="0" smtClean="0"/>
            <a:t>В ходе сказки необходимо решить какую-то задачу. </a:t>
          </a:r>
          <a:endParaRPr lang="ru-RU" sz="1400" dirty="0"/>
        </a:p>
      </dgm:t>
    </dgm:pt>
    <dgm:pt modelId="{EABE7709-0EB6-47AB-9403-3EDF9D0B361C}" type="parTrans" cxnId="{D446A88B-D7DC-43E7-AD9B-136151A1C3F8}">
      <dgm:prSet/>
      <dgm:spPr/>
      <dgm:t>
        <a:bodyPr/>
        <a:lstStyle/>
        <a:p>
          <a:endParaRPr lang="ru-RU"/>
        </a:p>
      </dgm:t>
    </dgm:pt>
    <dgm:pt modelId="{FA535D2D-55F6-4358-AF2D-D38EF219CB02}" type="sibTrans" cxnId="{D446A88B-D7DC-43E7-AD9B-136151A1C3F8}">
      <dgm:prSet/>
      <dgm:spPr/>
      <dgm:t>
        <a:bodyPr/>
        <a:lstStyle/>
        <a:p>
          <a:endParaRPr lang="ru-RU"/>
        </a:p>
      </dgm:t>
    </dgm:pt>
    <dgm:pt modelId="{6B2F336B-2465-41DC-8CF0-4434E4F3D4C9}">
      <dgm:prSet phldrT="[Текст]" custT="1"/>
      <dgm:spPr/>
      <dgm:t>
        <a:bodyPr/>
        <a:lstStyle/>
        <a:p>
          <a:r>
            <a:rPr lang="ru-RU" sz="1400" dirty="0" smtClean="0"/>
            <a:t>В сказку вводится антигерой – персонаж, которого надо победить </a:t>
          </a:r>
          <a:endParaRPr lang="ru-RU" sz="1400" dirty="0"/>
        </a:p>
      </dgm:t>
    </dgm:pt>
    <dgm:pt modelId="{2E638C12-8CFF-41D5-8BBC-756BCA7AD792}" type="parTrans" cxnId="{09646000-6E9A-4736-B3D7-01541EEE41E9}">
      <dgm:prSet/>
      <dgm:spPr/>
      <dgm:t>
        <a:bodyPr/>
        <a:lstStyle/>
        <a:p>
          <a:endParaRPr lang="ru-RU"/>
        </a:p>
      </dgm:t>
    </dgm:pt>
    <dgm:pt modelId="{C5F9519A-4BC2-469B-8F1F-D0D6529DE3D1}" type="sibTrans" cxnId="{09646000-6E9A-4736-B3D7-01541EEE41E9}">
      <dgm:prSet/>
      <dgm:spPr/>
      <dgm:t>
        <a:bodyPr/>
        <a:lstStyle/>
        <a:p>
          <a:endParaRPr lang="ru-RU"/>
        </a:p>
      </dgm:t>
    </dgm:pt>
    <dgm:pt modelId="{D0813560-6119-4CAB-BD98-0A948A7EB16A}">
      <dgm:prSet custT="1"/>
      <dgm:spPr/>
      <dgm:t>
        <a:bodyPr/>
        <a:lstStyle/>
        <a:p>
          <a:r>
            <a:rPr lang="ru-RU" sz="1400" dirty="0" smtClean="0"/>
            <a:t>Финал сказки должен быть позитивный. </a:t>
          </a:r>
          <a:endParaRPr lang="ru-RU" sz="1400" dirty="0"/>
        </a:p>
      </dgm:t>
    </dgm:pt>
    <dgm:pt modelId="{9A877DEE-FCE8-4693-A541-AC890BA39356}" type="parTrans" cxnId="{E749AB84-9560-4A0B-893E-93351C97F886}">
      <dgm:prSet/>
      <dgm:spPr/>
      <dgm:t>
        <a:bodyPr/>
        <a:lstStyle/>
        <a:p>
          <a:endParaRPr lang="ru-RU"/>
        </a:p>
      </dgm:t>
    </dgm:pt>
    <dgm:pt modelId="{E340EF81-8050-42DF-8740-AAE8A5601F65}" type="sibTrans" cxnId="{E749AB84-9560-4A0B-893E-93351C97F886}">
      <dgm:prSet/>
      <dgm:spPr/>
      <dgm:t>
        <a:bodyPr/>
        <a:lstStyle/>
        <a:p>
          <a:endParaRPr lang="ru-RU"/>
        </a:p>
      </dgm:t>
    </dgm:pt>
    <dgm:pt modelId="{E496C52D-A455-4591-9691-26BF759D92C0}" type="pres">
      <dgm:prSet presAssocID="{FF1552F7-DE54-4F23-823D-8D09CFFB9C4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75D164-F931-4F68-9B3A-34D96E7012AD}" type="pres">
      <dgm:prSet presAssocID="{DEE070B3-E138-4EAF-A11D-966CD5514448}" presName="node" presStyleLbl="node1" presStyleIdx="0" presStyleCnt="6" custLinFactNeighborX="3202" custLinFactNeighborY="-28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D8D96-B31A-41BF-B13F-FD560C230504}" type="pres">
      <dgm:prSet presAssocID="{FA6ED68F-BE61-46B7-8934-6DB85E0488F4}" presName="sibTrans" presStyleLbl="sibTrans1D1" presStyleIdx="0" presStyleCnt="5"/>
      <dgm:spPr/>
      <dgm:t>
        <a:bodyPr/>
        <a:lstStyle/>
        <a:p>
          <a:endParaRPr lang="ru-RU"/>
        </a:p>
      </dgm:t>
    </dgm:pt>
    <dgm:pt modelId="{60FE680B-4BA2-4DCC-932D-D759C6474916}" type="pres">
      <dgm:prSet presAssocID="{FA6ED68F-BE61-46B7-8934-6DB85E0488F4}" presName="connectorText" presStyleLbl="sibTrans1D1" presStyleIdx="0" presStyleCnt="5"/>
      <dgm:spPr/>
      <dgm:t>
        <a:bodyPr/>
        <a:lstStyle/>
        <a:p>
          <a:endParaRPr lang="ru-RU"/>
        </a:p>
      </dgm:t>
    </dgm:pt>
    <dgm:pt modelId="{485A6805-7AC3-41B6-BD6B-AA429B9F447A}" type="pres">
      <dgm:prSet presAssocID="{52C8F8EE-48A6-4139-B1DD-F5616C37FB47}" presName="node" presStyleLbl="node1" presStyleIdx="1" presStyleCnt="6" custLinFactNeighborX="-101" custLinFactNeighborY="-10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FDE5C9-48B0-4127-AC2B-EB1D9619BF97}" type="pres">
      <dgm:prSet presAssocID="{94381FAC-00CA-4056-9512-0E311BC0F075}" presName="sibTrans" presStyleLbl="sibTrans1D1" presStyleIdx="1" presStyleCnt="5"/>
      <dgm:spPr/>
      <dgm:t>
        <a:bodyPr/>
        <a:lstStyle/>
        <a:p>
          <a:endParaRPr lang="ru-RU"/>
        </a:p>
      </dgm:t>
    </dgm:pt>
    <dgm:pt modelId="{B015F3A2-8CA4-4D13-A982-70B5FB23D1B5}" type="pres">
      <dgm:prSet presAssocID="{94381FAC-00CA-4056-9512-0E311BC0F075}" presName="connectorText" presStyleLbl="sibTrans1D1" presStyleIdx="1" presStyleCnt="5"/>
      <dgm:spPr/>
      <dgm:t>
        <a:bodyPr/>
        <a:lstStyle/>
        <a:p>
          <a:endParaRPr lang="ru-RU"/>
        </a:p>
      </dgm:t>
    </dgm:pt>
    <dgm:pt modelId="{5D98E9EB-943F-432D-8F15-C82E92FD4583}" type="pres">
      <dgm:prSet presAssocID="{09E1EAAF-8125-4E25-8028-4AE9F345017C}" presName="node" presStyleLbl="node1" presStyleIdx="2" presStyleCnt="6" custLinFactNeighborX="-10029" custLinFactNeighborY="-21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AE4691-60E9-4E51-8B74-44F0778D2CF2}" type="pres">
      <dgm:prSet presAssocID="{CB85F88E-7C4D-4F20-898A-644B2EA6E746}" presName="sibTrans" presStyleLbl="sibTrans1D1" presStyleIdx="2" presStyleCnt="5"/>
      <dgm:spPr/>
      <dgm:t>
        <a:bodyPr/>
        <a:lstStyle/>
        <a:p>
          <a:endParaRPr lang="ru-RU"/>
        </a:p>
      </dgm:t>
    </dgm:pt>
    <dgm:pt modelId="{B1FD3603-CE7E-4C1D-BB07-6BF526F3F2B0}" type="pres">
      <dgm:prSet presAssocID="{CB85F88E-7C4D-4F20-898A-644B2EA6E746}" presName="connectorText" presStyleLbl="sibTrans1D1" presStyleIdx="2" presStyleCnt="5"/>
      <dgm:spPr/>
      <dgm:t>
        <a:bodyPr/>
        <a:lstStyle/>
        <a:p>
          <a:endParaRPr lang="ru-RU"/>
        </a:p>
      </dgm:t>
    </dgm:pt>
    <dgm:pt modelId="{1C10A5F1-B528-43DF-A38C-C79D1E70D8C1}" type="pres">
      <dgm:prSet presAssocID="{F238C3CA-07B0-4D34-9BBF-8A84007E279E}" presName="node" presStyleLbl="node1" presStyleIdx="3" presStyleCnt="6" custLinFactNeighborX="9768" custLinFactNeighborY="-21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798A07-A45C-47B7-A93C-E0FD86F1504A}" type="pres">
      <dgm:prSet presAssocID="{FA535D2D-55F6-4358-AF2D-D38EF219CB02}" presName="sibTrans" presStyleLbl="sibTrans1D1" presStyleIdx="3" presStyleCnt="5"/>
      <dgm:spPr/>
      <dgm:t>
        <a:bodyPr/>
        <a:lstStyle/>
        <a:p>
          <a:endParaRPr lang="ru-RU"/>
        </a:p>
      </dgm:t>
    </dgm:pt>
    <dgm:pt modelId="{AF92008E-2423-472B-AF53-99746AB829BE}" type="pres">
      <dgm:prSet presAssocID="{FA535D2D-55F6-4358-AF2D-D38EF219CB02}" presName="connectorText" presStyleLbl="sibTrans1D1" presStyleIdx="3" presStyleCnt="5"/>
      <dgm:spPr/>
      <dgm:t>
        <a:bodyPr/>
        <a:lstStyle/>
        <a:p>
          <a:endParaRPr lang="ru-RU"/>
        </a:p>
      </dgm:t>
    </dgm:pt>
    <dgm:pt modelId="{A6866892-05C3-4123-872C-713C5AB6C7EF}" type="pres">
      <dgm:prSet presAssocID="{6B2F336B-2465-41DC-8CF0-4434E4F3D4C9}" presName="node" presStyleLbl="node1" presStyleIdx="4" presStyleCnt="6" custLinFactNeighborX="-914" custLinFactNeighborY="-18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89603F-E78A-4F12-BC99-3F524071C7BD}" type="pres">
      <dgm:prSet presAssocID="{C5F9519A-4BC2-469B-8F1F-D0D6529DE3D1}" presName="sibTrans" presStyleLbl="sibTrans1D1" presStyleIdx="4" presStyleCnt="5"/>
      <dgm:spPr/>
      <dgm:t>
        <a:bodyPr/>
        <a:lstStyle/>
        <a:p>
          <a:endParaRPr lang="ru-RU"/>
        </a:p>
      </dgm:t>
    </dgm:pt>
    <dgm:pt modelId="{377DABA7-B603-456F-9298-CA15B525629F}" type="pres">
      <dgm:prSet presAssocID="{C5F9519A-4BC2-469B-8F1F-D0D6529DE3D1}" presName="connectorText" presStyleLbl="sibTrans1D1" presStyleIdx="4" presStyleCnt="5"/>
      <dgm:spPr/>
      <dgm:t>
        <a:bodyPr/>
        <a:lstStyle/>
        <a:p>
          <a:endParaRPr lang="ru-RU"/>
        </a:p>
      </dgm:t>
    </dgm:pt>
    <dgm:pt modelId="{6B75359D-A4A7-44F9-961A-2F3F7E9D170B}" type="pres">
      <dgm:prSet presAssocID="{D0813560-6119-4CAB-BD98-0A948A7EB16A}" presName="node" presStyleLbl="node1" presStyleIdx="5" presStyleCnt="6" custLinFactNeighborX="15844" custLinFactNeighborY="-18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85846E-6CAB-432E-996D-38F6AC227091}" type="presOf" srcId="{FA535D2D-55F6-4358-AF2D-D38EF219CB02}" destId="{CB798A07-A45C-47B7-A93C-E0FD86F1504A}" srcOrd="0" destOrd="0" presId="urn:microsoft.com/office/officeart/2005/8/layout/bProcess3"/>
    <dgm:cxn modelId="{EBA521C6-F1F0-4359-9093-19C6AB27063C}" type="presOf" srcId="{FA6ED68F-BE61-46B7-8934-6DB85E0488F4}" destId="{60FE680B-4BA2-4DCC-932D-D759C6474916}" srcOrd="1" destOrd="0" presId="urn:microsoft.com/office/officeart/2005/8/layout/bProcess3"/>
    <dgm:cxn modelId="{94BF5B32-4BFB-4AB2-A9B9-5A8BE9F2F2BA}" type="presOf" srcId="{94381FAC-00CA-4056-9512-0E311BC0F075}" destId="{00FDE5C9-48B0-4127-AC2B-EB1D9619BF97}" srcOrd="0" destOrd="0" presId="urn:microsoft.com/office/officeart/2005/8/layout/bProcess3"/>
    <dgm:cxn modelId="{9AB0E0A7-BD2B-47D2-8300-B4CD0EFC7DEB}" type="presOf" srcId="{6B2F336B-2465-41DC-8CF0-4434E4F3D4C9}" destId="{A6866892-05C3-4123-872C-713C5AB6C7EF}" srcOrd="0" destOrd="0" presId="urn:microsoft.com/office/officeart/2005/8/layout/bProcess3"/>
    <dgm:cxn modelId="{5E8C3E74-AA73-486B-8255-2A6C98751525}" type="presOf" srcId="{FF1552F7-DE54-4F23-823D-8D09CFFB9C48}" destId="{E496C52D-A455-4591-9691-26BF759D92C0}" srcOrd="0" destOrd="0" presId="urn:microsoft.com/office/officeart/2005/8/layout/bProcess3"/>
    <dgm:cxn modelId="{E749AB84-9560-4A0B-893E-93351C97F886}" srcId="{FF1552F7-DE54-4F23-823D-8D09CFFB9C48}" destId="{D0813560-6119-4CAB-BD98-0A948A7EB16A}" srcOrd="5" destOrd="0" parTransId="{9A877DEE-FCE8-4693-A541-AC890BA39356}" sibTransId="{E340EF81-8050-42DF-8740-AAE8A5601F65}"/>
    <dgm:cxn modelId="{EF90D2DF-A08A-4E25-8640-6F7CB1DD8EB9}" type="presOf" srcId="{94381FAC-00CA-4056-9512-0E311BC0F075}" destId="{B015F3A2-8CA4-4D13-A982-70B5FB23D1B5}" srcOrd="1" destOrd="0" presId="urn:microsoft.com/office/officeart/2005/8/layout/bProcess3"/>
    <dgm:cxn modelId="{8D8C9EAF-3D1A-4DCE-8F8F-DA2C26DFB5D1}" srcId="{FF1552F7-DE54-4F23-823D-8D09CFFB9C48}" destId="{DEE070B3-E138-4EAF-A11D-966CD5514448}" srcOrd="0" destOrd="0" parTransId="{FD210C41-1E7B-4486-8B72-6A6D2326C7DB}" sibTransId="{FA6ED68F-BE61-46B7-8934-6DB85E0488F4}"/>
    <dgm:cxn modelId="{9CA0ABB7-47E5-4E96-983C-BBC5B6196760}" type="presOf" srcId="{C5F9519A-4BC2-469B-8F1F-D0D6529DE3D1}" destId="{377DABA7-B603-456F-9298-CA15B525629F}" srcOrd="1" destOrd="0" presId="urn:microsoft.com/office/officeart/2005/8/layout/bProcess3"/>
    <dgm:cxn modelId="{33C6C163-7C22-4384-A50E-FE1E8E4A6E68}" type="presOf" srcId="{DEE070B3-E138-4EAF-A11D-966CD5514448}" destId="{4B75D164-F931-4F68-9B3A-34D96E7012AD}" srcOrd="0" destOrd="0" presId="urn:microsoft.com/office/officeart/2005/8/layout/bProcess3"/>
    <dgm:cxn modelId="{E3F4B045-2938-4393-9C07-33B7017A525A}" type="presOf" srcId="{52C8F8EE-48A6-4139-B1DD-F5616C37FB47}" destId="{485A6805-7AC3-41B6-BD6B-AA429B9F447A}" srcOrd="0" destOrd="0" presId="urn:microsoft.com/office/officeart/2005/8/layout/bProcess3"/>
    <dgm:cxn modelId="{D1A5BA7D-84C6-41FE-861E-D1DCCD2BBDD4}" type="presOf" srcId="{CB85F88E-7C4D-4F20-898A-644B2EA6E746}" destId="{ACAE4691-60E9-4E51-8B74-44F0778D2CF2}" srcOrd="0" destOrd="0" presId="urn:microsoft.com/office/officeart/2005/8/layout/bProcess3"/>
    <dgm:cxn modelId="{7B74E0A1-8FC1-4719-8D0C-F1240DBE7BD2}" type="presOf" srcId="{C5F9519A-4BC2-469B-8F1F-D0D6529DE3D1}" destId="{5C89603F-E78A-4F12-BC99-3F524071C7BD}" srcOrd="0" destOrd="0" presId="urn:microsoft.com/office/officeart/2005/8/layout/bProcess3"/>
    <dgm:cxn modelId="{242E3D3C-ADA9-4254-931A-1C5D5CD7635B}" type="presOf" srcId="{D0813560-6119-4CAB-BD98-0A948A7EB16A}" destId="{6B75359D-A4A7-44F9-961A-2F3F7E9D170B}" srcOrd="0" destOrd="0" presId="urn:microsoft.com/office/officeart/2005/8/layout/bProcess3"/>
    <dgm:cxn modelId="{2C27BA51-2D80-4C7F-B1ED-7A95545F3D6C}" type="presOf" srcId="{F238C3CA-07B0-4D34-9BBF-8A84007E279E}" destId="{1C10A5F1-B528-43DF-A38C-C79D1E70D8C1}" srcOrd="0" destOrd="0" presId="urn:microsoft.com/office/officeart/2005/8/layout/bProcess3"/>
    <dgm:cxn modelId="{B4CEAC01-67A4-425B-8665-6D024BE49EAF}" srcId="{FF1552F7-DE54-4F23-823D-8D09CFFB9C48}" destId="{09E1EAAF-8125-4E25-8028-4AE9F345017C}" srcOrd="2" destOrd="0" parTransId="{830084FB-3115-4D78-9DC4-5FF5308CE5FC}" sibTransId="{CB85F88E-7C4D-4F20-898A-644B2EA6E746}"/>
    <dgm:cxn modelId="{A7E4E703-A9EB-40B3-AE9C-8870C928264C}" srcId="{FF1552F7-DE54-4F23-823D-8D09CFFB9C48}" destId="{52C8F8EE-48A6-4139-B1DD-F5616C37FB47}" srcOrd="1" destOrd="0" parTransId="{3145286C-A64E-4311-A88D-2AE0FFFB5890}" sibTransId="{94381FAC-00CA-4056-9512-0E311BC0F075}"/>
    <dgm:cxn modelId="{E8C61F97-DD66-42F4-9FD9-4756C0285744}" type="presOf" srcId="{09E1EAAF-8125-4E25-8028-4AE9F345017C}" destId="{5D98E9EB-943F-432D-8F15-C82E92FD4583}" srcOrd="0" destOrd="0" presId="urn:microsoft.com/office/officeart/2005/8/layout/bProcess3"/>
    <dgm:cxn modelId="{B729FD41-B6A4-406A-8917-161310C6937A}" type="presOf" srcId="{FA6ED68F-BE61-46B7-8934-6DB85E0488F4}" destId="{48CD8D96-B31A-41BF-B13F-FD560C230504}" srcOrd="0" destOrd="0" presId="urn:microsoft.com/office/officeart/2005/8/layout/bProcess3"/>
    <dgm:cxn modelId="{381BC4AD-4277-402E-BD78-53A701D6952A}" type="presOf" srcId="{FA535D2D-55F6-4358-AF2D-D38EF219CB02}" destId="{AF92008E-2423-472B-AF53-99746AB829BE}" srcOrd="1" destOrd="0" presId="urn:microsoft.com/office/officeart/2005/8/layout/bProcess3"/>
    <dgm:cxn modelId="{67349DB7-63AA-49E3-B0F2-6E3EB0DC434C}" type="presOf" srcId="{CB85F88E-7C4D-4F20-898A-644B2EA6E746}" destId="{B1FD3603-CE7E-4C1D-BB07-6BF526F3F2B0}" srcOrd="1" destOrd="0" presId="urn:microsoft.com/office/officeart/2005/8/layout/bProcess3"/>
    <dgm:cxn modelId="{D446A88B-D7DC-43E7-AD9B-136151A1C3F8}" srcId="{FF1552F7-DE54-4F23-823D-8D09CFFB9C48}" destId="{F238C3CA-07B0-4D34-9BBF-8A84007E279E}" srcOrd="3" destOrd="0" parTransId="{EABE7709-0EB6-47AB-9403-3EDF9D0B361C}" sibTransId="{FA535D2D-55F6-4358-AF2D-D38EF219CB02}"/>
    <dgm:cxn modelId="{09646000-6E9A-4736-B3D7-01541EEE41E9}" srcId="{FF1552F7-DE54-4F23-823D-8D09CFFB9C48}" destId="{6B2F336B-2465-41DC-8CF0-4434E4F3D4C9}" srcOrd="4" destOrd="0" parTransId="{2E638C12-8CFF-41D5-8BBC-756BCA7AD792}" sibTransId="{C5F9519A-4BC2-469B-8F1F-D0D6529DE3D1}"/>
    <dgm:cxn modelId="{899E1E8F-28F3-432C-9482-9AC846B8A3E9}" type="presParOf" srcId="{E496C52D-A455-4591-9691-26BF759D92C0}" destId="{4B75D164-F931-4F68-9B3A-34D96E7012AD}" srcOrd="0" destOrd="0" presId="urn:microsoft.com/office/officeart/2005/8/layout/bProcess3"/>
    <dgm:cxn modelId="{E39E8B58-8DE6-4590-B3EA-5628E8928894}" type="presParOf" srcId="{E496C52D-A455-4591-9691-26BF759D92C0}" destId="{48CD8D96-B31A-41BF-B13F-FD560C230504}" srcOrd="1" destOrd="0" presId="urn:microsoft.com/office/officeart/2005/8/layout/bProcess3"/>
    <dgm:cxn modelId="{502FB3ED-9275-4211-9A11-D3861F5E90FD}" type="presParOf" srcId="{48CD8D96-B31A-41BF-B13F-FD560C230504}" destId="{60FE680B-4BA2-4DCC-932D-D759C6474916}" srcOrd="0" destOrd="0" presId="urn:microsoft.com/office/officeart/2005/8/layout/bProcess3"/>
    <dgm:cxn modelId="{C212D4EC-280B-415A-8403-2E4DE42039F6}" type="presParOf" srcId="{E496C52D-A455-4591-9691-26BF759D92C0}" destId="{485A6805-7AC3-41B6-BD6B-AA429B9F447A}" srcOrd="2" destOrd="0" presId="urn:microsoft.com/office/officeart/2005/8/layout/bProcess3"/>
    <dgm:cxn modelId="{D63AFCCD-193E-4107-B796-37E5F9E08302}" type="presParOf" srcId="{E496C52D-A455-4591-9691-26BF759D92C0}" destId="{00FDE5C9-48B0-4127-AC2B-EB1D9619BF97}" srcOrd="3" destOrd="0" presId="urn:microsoft.com/office/officeart/2005/8/layout/bProcess3"/>
    <dgm:cxn modelId="{29B3CCCD-27D1-442B-96F1-E2C61AA2E383}" type="presParOf" srcId="{00FDE5C9-48B0-4127-AC2B-EB1D9619BF97}" destId="{B015F3A2-8CA4-4D13-A982-70B5FB23D1B5}" srcOrd="0" destOrd="0" presId="urn:microsoft.com/office/officeart/2005/8/layout/bProcess3"/>
    <dgm:cxn modelId="{F2D8F4C5-0265-4044-A10F-DFA8C4F111D4}" type="presParOf" srcId="{E496C52D-A455-4591-9691-26BF759D92C0}" destId="{5D98E9EB-943F-432D-8F15-C82E92FD4583}" srcOrd="4" destOrd="0" presId="urn:microsoft.com/office/officeart/2005/8/layout/bProcess3"/>
    <dgm:cxn modelId="{4F1166E5-3387-4D2E-8E6F-E7F75E12A685}" type="presParOf" srcId="{E496C52D-A455-4591-9691-26BF759D92C0}" destId="{ACAE4691-60E9-4E51-8B74-44F0778D2CF2}" srcOrd="5" destOrd="0" presId="urn:microsoft.com/office/officeart/2005/8/layout/bProcess3"/>
    <dgm:cxn modelId="{7E05F9E4-3E4D-4B64-A0F9-8B42FC6ED782}" type="presParOf" srcId="{ACAE4691-60E9-4E51-8B74-44F0778D2CF2}" destId="{B1FD3603-CE7E-4C1D-BB07-6BF526F3F2B0}" srcOrd="0" destOrd="0" presId="urn:microsoft.com/office/officeart/2005/8/layout/bProcess3"/>
    <dgm:cxn modelId="{3C210B2C-60D9-4F77-9744-CD2EB6482E32}" type="presParOf" srcId="{E496C52D-A455-4591-9691-26BF759D92C0}" destId="{1C10A5F1-B528-43DF-A38C-C79D1E70D8C1}" srcOrd="6" destOrd="0" presId="urn:microsoft.com/office/officeart/2005/8/layout/bProcess3"/>
    <dgm:cxn modelId="{902BE2F5-684B-471C-AF99-4EF0E3C82889}" type="presParOf" srcId="{E496C52D-A455-4591-9691-26BF759D92C0}" destId="{CB798A07-A45C-47B7-A93C-E0FD86F1504A}" srcOrd="7" destOrd="0" presId="urn:microsoft.com/office/officeart/2005/8/layout/bProcess3"/>
    <dgm:cxn modelId="{1C785C83-6CD8-4DB6-839C-40DB70D9746B}" type="presParOf" srcId="{CB798A07-A45C-47B7-A93C-E0FD86F1504A}" destId="{AF92008E-2423-472B-AF53-99746AB829BE}" srcOrd="0" destOrd="0" presId="urn:microsoft.com/office/officeart/2005/8/layout/bProcess3"/>
    <dgm:cxn modelId="{04286DA0-975E-456A-A8A3-CE09BFED554D}" type="presParOf" srcId="{E496C52D-A455-4591-9691-26BF759D92C0}" destId="{A6866892-05C3-4123-872C-713C5AB6C7EF}" srcOrd="8" destOrd="0" presId="urn:microsoft.com/office/officeart/2005/8/layout/bProcess3"/>
    <dgm:cxn modelId="{1495E5A6-4224-43CB-9571-698814D7CD5A}" type="presParOf" srcId="{E496C52D-A455-4591-9691-26BF759D92C0}" destId="{5C89603F-E78A-4F12-BC99-3F524071C7BD}" srcOrd="9" destOrd="0" presId="urn:microsoft.com/office/officeart/2005/8/layout/bProcess3"/>
    <dgm:cxn modelId="{663FEA37-5AE5-4127-9EC3-411834A8C0A3}" type="presParOf" srcId="{5C89603F-E78A-4F12-BC99-3F524071C7BD}" destId="{377DABA7-B603-456F-9298-CA15B525629F}" srcOrd="0" destOrd="0" presId="urn:microsoft.com/office/officeart/2005/8/layout/bProcess3"/>
    <dgm:cxn modelId="{D05BAC87-E47E-4DBB-A610-9F812D2D16F3}" type="presParOf" srcId="{E496C52D-A455-4591-9691-26BF759D92C0}" destId="{6B75359D-A4A7-44F9-961A-2F3F7E9D170B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19F39C-A532-4A48-8A39-ECF30747BC4F}">
      <dsp:nvSpPr>
        <dsp:cNvPr id="0" name=""/>
        <dsp:cNvSpPr/>
      </dsp:nvSpPr>
      <dsp:spPr>
        <a:xfrm>
          <a:off x="1408720" y="680722"/>
          <a:ext cx="4540172" cy="4540172"/>
        </a:xfrm>
        <a:prstGeom prst="blockArc">
          <a:avLst>
            <a:gd name="adj1" fmla="val 10676853"/>
            <a:gd name="adj2" fmla="val 17048319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D25B8F4-2485-47C7-811E-451845FB96EA}">
      <dsp:nvSpPr>
        <dsp:cNvPr id="0" name=""/>
        <dsp:cNvSpPr/>
      </dsp:nvSpPr>
      <dsp:spPr>
        <a:xfrm>
          <a:off x="1558405" y="326512"/>
          <a:ext cx="4540172" cy="5198815"/>
        </a:xfrm>
        <a:prstGeom prst="blockArc">
          <a:avLst>
            <a:gd name="adj1" fmla="val 4411203"/>
            <a:gd name="adj2" fmla="val 10740073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6BC6E6A-C534-4810-B393-A5B361498554}">
      <dsp:nvSpPr>
        <dsp:cNvPr id="0" name=""/>
        <dsp:cNvSpPr/>
      </dsp:nvSpPr>
      <dsp:spPr>
        <a:xfrm>
          <a:off x="2757227" y="639202"/>
          <a:ext cx="4540172" cy="4540172"/>
        </a:xfrm>
        <a:prstGeom prst="blockArc">
          <a:avLst>
            <a:gd name="adj1" fmla="val 21462462"/>
            <a:gd name="adj2" fmla="val 6293419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F15E09A-E3F8-48EF-9190-FA7B68E08F00}">
      <dsp:nvSpPr>
        <dsp:cNvPr id="0" name=""/>
        <dsp:cNvSpPr/>
      </dsp:nvSpPr>
      <dsp:spPr>
        <a:xfrm>
          <a:off x="2755687" y="582756"/>
          <a:ext cx="4540172" cy="4540172"/>
        </a:xfrm>
        <a:prstGeom prst="blockArc">
          <a:avLst>
            <a:gd name="adj1" fmla="val 15166320"/>
            <a:gd name="adj2" fmla="val 2155001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B762ADE-4D59-4131-97B8-E6E6DFE0DBD3}">
      <dsp:nvSpPr>
        <dsp:cNvPr id="0" name=""/>
        <dsp:cNvSpPr/>
      </dsp:nvSpPr>
      <dsp:spPr>
        <a:xfrm>
          <a:off x="2921115" y="1906484"/>
          <a:ext cx="2895855" cy="20916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Карты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Проппа</a:t>
          </a: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позволяют стимулировать и развивать связную речь, обогащают речь детей, позволяют изучить огромное количество сказок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2921115" y="1906484"/>
        <a:ext cx="2895855" cy="2091686"/>
      </dsp:txXfrm>
    </dsp:sp>
    <dsp:sp modelId="{C9880B8D-F1BD-465A-A8DC-CADCFD5605AE}">
      <dsp:nvSpPr>
        <dsp:cNvPr id="0" name=""/>
        <dsp:cNvSpPr/>
      </dsp:nvSpPr>
      <dsp:spPr>
        <a:xfrm>
          <a:off x="3281039" y="2861"/>
          <a:ext cx="2176006" cy="14641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помогут лучше усвоить содержание сказки и облегчат пересказ.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81039" y="2861"/>
        <a:ext cx="2176006" cy="1464180"/>
      </dsp:txXfrm>
    </dsp:sp>
    <dsp:sp modelId="{EFE1DBDB-4F9A-4F21-92A7-E571E0DA40A0}">
      <dsp:nvSpPr>
        <dsp:cNvPr id="0" name=""/>
        <dsp:cNvSpPr/>
      </dsp:nvSpPr>
      <dsp:spPr>
        <a:xfrm>
          <a:off x="6105020" y="2088509"/>
          <a:ext cx="2275790" cy="14641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способствуют повышению поисковой активности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05020" y="2088509"/>
        <a:ext cx="2275790" cy="1464180"/>
      </dsp:txXfrm>
    </dsp:sp>
    <dsp:sp modelId="{7D4E6703-F784-4B48-A6D5-BA76F763AF32}">
      <dsp:nvSpPr>
        <dsp:cNvPr id="0" name=""/>
        <dsp:cNvSpPr/>
      </dsp:nvSpPr>
      <dsp:spPr>
        <a:xfrm>
          <a:off x="3369513" y="4320114"/>
          <a:ext cx="2176006" cy="14641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Расширить поле деятельности при подготовке детей к школе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69513" y="4320114"/>
        <a:ext cx="2176006" cy="1464180"/>
      </dsp:txXfrm>
    </dsp:sp>
    <dsp:sp modelId="{7C4EB4F8-FB41-4D01-88E7-5B0B8DE82984}">
      <dsp:nvSpPr>
        <dsp:cNvPr id="0" name=""/>
        <dsp:cNvSpPr/>
      </dsp:nvSpPr>
      <dsp:spPr>
        <a:xfrm>
          <a:off x="346071" y="2232481"/>
          <a:ext cx="2530762" cy="14641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развивают внимание, восприятие, фантазию, творческое воображение, волевые качества</a:t>
          </a:r>
          <a:r>
            <a:rPr lang="ru-RU" sz="1400" kern="1200" dirty="0" smtClean="0"/>
            <a:t>, </a:t>
          </a:r>
          <a:endParaRPr lang="ru-RU" sz="1400" kern="1200" dirty="0"/>
        </a:p>
      </dsp:txBody>
      <dsp:txXfrm>
        <a:off x="346071" y="2232481"/>
        <a:ext cx="2530762" cy="14641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2273D2-8801-488B-A9F5-DC908EDCE886}">
      <dsp:nvSpPr>
        <dsp:cNvPr id="0" name=""/>
        <dsp:cNvSpPr/>
      </dsp:nvSpPr>
      <dsp:spPr>
        <a:xfrm>
          <a:off x="2241756" y="534"/>
          <a:ext cx="4462053" cy="224658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Наглядность позволяет ребенку удерживать в памяти гораздо большее количество информации. Представленные в картах функции являются обобщенными действиями, что позволяет ребенку абстрагироваться от конкретного поступка героя, а, следовательно, у ребенка развивается абстрактное, логическое мышление..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2241756" y="534"/>
        <a:ext cx="4462053" cy="2246582"/>
      </dsp:txXfrm>
    </dsp:sp>
    <dsp:sp modelId="{CD15FD25-9DFB-412B-B73E-A322FF687F52}">
      <dsp:nvSpPr>
        <dsp:cNvPr id="0" name=""/>
        <dsp:cNvSpPr/>
      </dsp:nvSpPr>
      <dsp:spPr>
        <a:xfrm>
          <a:off x="0" y="228600"/>
          <a:ext cx="2239967" cy="19170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Ребёнок является энергетическим центром творческой деятельности, создателем оригинальных литературных произведений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28600"/>
        <a:ext cx="2239967" cy="1917092"/>
      </dsp:txXfrm>
    </dsp:sp>
    <dsp:sp modelId="{1E87EE21-F413-4853-B9C7-06103DC79416}">
      <dsp:nvSpPr>
        <dsp:cNvPr id="0" name=""/>
        <dsp:cNvSpPr/>
      </dsp:nvSpPr>
      <dsp:spPr>
        <a:xfrm>
          <a:off x="2080014" y="2438826"/>
          <a:ext cx="4623789" cy="32756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• использовать все каналы восприятия (зрительные, слуховые, кинестетические);</a:t>
          </a:r>
          <a:br>
            <a:rPr lang="ru-RU" sz="1400" b="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• создать условия для более прочного усвоения информации;</a:t>
          </a:r>
          <a:br>
            <a:rPr lang="ru-RU" sz="1400" b="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• развить наглядно-образное и логическое мышление;</a:t>
          </a:r>
          <a:br>
            <a:rPr lang="ru-RU" sz="1400" b="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• развить творческую и познавательную активность дошкольников;</a:t>
          </a:r>
          <a:br>
            <a:rPr lang="ru-RU" sz="1400" b="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• развить способность мысленно практического экспериментирования;</a:t>
          </a:r>
          <a:br>
            <a:rPr lang="ru-RU" sz="1400" b="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• создать ситуацию успеха в деятельности;</a:t>
          </a:r>
          <a:br>
            <a:rPr lang="ru-RU" sz="1400" b="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• расширить поле готовности детей дошкольного возраста к обучению в начальной школе</a:t>
          </a:r>
          <a:r>
            <a:rPr lang="ru-RU" sz="1600" b="1" kern="1200" dirty="0" smtClean="0"/>
            <a:t>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2080014" y="2438826"/>
        <a:ext cx="4623789" cy="3275639"/>
      </dsp:txXfrm>
    </dsp:sp>
    <dsp:sp modelId="{12C3C53D-5700-4A22-8A55-53E2A661AB8E}">
      <dsp:nvSpPr>
        <dsp:cNvPr id="0" name=""/>
        <dsp:cNvSpPr/>
      </dsp:nvSpPr>
      <dsp:spPr>
        <a:xfrm>
          <a:off x="0" y="3124196"/>
          <a:ext cx="2078218" cy="19170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Реализация  способности ребёнка пересказывать самому сочинять и объяснять смысл сказки позволяет: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124196"/>
        <a:ext cx="2078218" cy="191709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C16459-EF24-4DA1-87D0-049F3F561F0F}">
      <dsp:nvSpPr>
        <dsp:cNvPr id="0" name=""/>
        <dsp:cNvSpPr/>
      </dsp:nvSpPr>
      <dsp:spPr>
        <a:xfrm>
          <a:off x="0" y="0"/>
          <a:ext cx="6336792" cy="998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/>
            <a:t>Первый этап- </a:t>
          </a:r>
          <a:r>
            <a:rPr lang="ru-RU" sz="1400" kern="1200" dirty="0" smtClean="0"/>
            <a:t>знакомство детей с жанром литературного  произведения-  сказкой; выявляем ее отличие от других жанров и вычленяем структуру сказки -ее композицию.</a:t>
          </a:r>
          <a:endParaRPr lang="ru-RU" sz="1400" kern="1200" dirty="0"/>
        </a:p>
      </dsp:txBody>
      <dsp:txXfrm>
        <a:off x="0" y="0"/>
        <a:ext cx="5201511" cy="998048"/>
      </dsp:txXfrm>
    </dsp:sp>
    <dsp:sp modelId="{BC5E85C3-4EDC-497B-9235-C680D1CE8255}">
      <dsp:nvSpPr>
        <dsp:cNvPr id="0" name=""/>
        <dsp:cNvSpPr/>
      </dsp:nvSpPr>
      <dsp:spPr>
        <a:xfrm>
          <a:off x="473202" y="1136666"/>
          <a:ext cx="6336792" cy="998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/>
            <a:t>Второй этап- </a:t>
          </a:r>
          <a:r>
            <a:rPr lang="ru-RU" sz="1400" kern="1200" dirty="0" smtClean="0"/>
            <a:t>проводятся «Подготовительные игры»: «Чудеса в решете», «Волшебные слова», «Что в дороге пригодится», «Узнай героя», «Что общего», «Бюро находок»,  «Сказочный словарь», «Решение сказочных задач», «Четвёртый лишний»</a:t>
          </a:r>
          <a:endParaRPr lang="ru-RU" sz="1400" kern="1200" dirty="0"/>
        </a:p>
      </dsp:txBody>
      <dsp:txXfrm>
        <a:off x="473202" y="1136666"/>
        <a:ext cx="5214858" cy="998048"/>
      </dsp:txXfrm>
    </dsp:sp>
    <dsp:sp modelId="{A0A31FEF-C960-4EE7-9125-0CF3F47E80F3}">
      <dsp:nvSpPr>
        <dsp:cNvPr id="0" name=""/>
        <dsp:cNvSpPr/>
      </dsp:nvSpPr>
      <dsp:spPr>
        <a:xfrm>
          <a:off x="946404" y="2273333"/>
          <a:ext cx="6336792" cy="998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/>
            <a:t>Третий этап- </a:t>
          </a:r>
          <a:r>
            <a:rPr lang="ru-RU" sz="1400" kern="1200" dirty="0" smtClean="0"/>
            <a:t>непосредственное ознакомление с функциями волшебной сказки. Читаем сказку и «выкладываем» ее по функциям или сопровождаем картами </a:t>
          </a:r>
          <a:r>
            <a:rPr lang="ru-RU" sz="1400" kern="1200" dirty="0" err="1" smtClean="0"/>
            <a:t>Проппа</a:t>
          </a:r>
          <a:r>
            <a:rPr lang="ru-RU" sz="1400" kern="1200" dirty="0" smtClean="0"/>
            <a:t> </a:t>
          </a:r>
          <a:endParaRPr lang="ru-RU" sz="1400" kern="1200" dirty="0"/>
        </a:p>
      </dsp:txBody>
      <dsp:txXfrm>
        <a:off x="946404" y="2273333"/>
        <a:ext cx="5214858" cy="998048"/>
      </dsp:txXfrm>
    </dsp:sp>
    <dsp:sp modelId="{D995995E-F133-4357-AF44-0777B27C0B50}">
      <dsp:nvSpPr>
        <dsp:cNvPr id="0" name=""/>
        <dsp:cNvSpPr/>
      </dsp:nvSpPr>
      <dsp:spPr>
        <a:xfrm>
          <a:off x="1419605" y="3409999"/>
          <a:ext cx="6336792" cy="998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/>
            <a:t>Четвертый этап- </a:t>
          </a:r>
          <a:r>
            <a:rPr lang="ru-RU" sz="1400" kern="1200" dirty="0" smtClean="0"/>
            <a:t>предлагается пересказать сказку, опираясь на карты </a:t>
          </a:r>
          <a:r>
            <a:rPr lang="ru-RU" sz="1400" kern="1200" dirty="0" err="1" smtClean="0"/>
            <a:t>Проппа</a:t>
          </a:r>
          <a:r>
            <a:rPr lang="ru-RU" sz="1400" kern="1200" dirty="0" smtClean="0"/>
            <a:t>. Для этого нужно выделить узловые моменты сказки, выстраиваются схемы по сюжету сказки и пробуем рассказать по картам </a:t>
          </a:r>
          <a:r>
            <a:rPr lang="ru-RU" sz="1400" kern="1200" dirty="0" err="1" smtClean="0"/>
            <a:t>Проппа</a:t>
          </a:r>
          <a:endParaRPr lang="ru-RU" sz="1400" kern="1200" dirty="0"/>
        </a:p>
      </dsp:txBody>
      <dsp:txXfrm>
        <a:off x="1419605" y="3409999"/>
        <a:ext cx="5214858" cy="998048"/>
      </dsp:txXfrm>
    </dsp:sp>
    <dsp:sp modelId="{87EB2351-2E27-48B9-AA2A-1195704D72A8}">
      <dsp:nvSpPr>
        <dsp:cNvPr id="0" name=""/>
        <dsp:cNvSpPr/>
      </dsp:nvSpPr>
      <dsp:spPr>
        <a:xfrm>
          <a:off x="1892808" y="4546666"/>
          <a:ext cx="6336792" cy="998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/>
            <a:t>Пятый этап </a:t>
          </a:r>
          <a:r>
            <a:rPr lang="ru-RU" sz="1400" kern="1200" dirty="0" smtClean="0"/>
            <a:t>-происходит сочинение собственных сказок - предлагается набор из 5-6 карт, заранее оговаривается кто будет главным героем, кто или что будет мешать герою, какие волшебные средства будут у героя, какой будет зачин и концовка ,какие сказочные слова будут в сказке </a:t>
          </a:r>
          <a:endParaRPr lang="ru-RU" sz="1400" kern="1200" dirty="0"/>
        </a:p>
      </dsp:txBody>
      <dsp:txXfrm>
        <a:off x="1892808" y="4546666"/>
        <a:ext cx="5214858" cy="998048"/>
      </dsp:txXfrm>
    </dsp:sp>
    <dsp:sp modelId="{14F9A6D2-91FE-466F-8FBB-6AB6BFFB9EBB}">
      <dsp:nvSpPr>
        <dsp:cNvPr id="0" name=""/>
        <dsp:cNvSpPr/>
      </dsp:nvSpPr>
      <dsp:spPr>
        <a:xfrm>
          <a:off x="5688060" y="729130"/>
          <a:ext cx="648731" cy="6487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5688060" y="729130"/>
        <a:ext cx="648731" cy="648731"/>
      </dsp:txXfrm>
    </dsp:sp>
    <dsp:sp modelId="{CE48E220-DD09-43F1-BC1B-2F69D0C47AC1}">
      <dsp:nvSpPr>
        <dsp:cNvPr id="0" name=""/>
        <dsp:cNvSpPr/>
      </dsp:nvSpPr>
      <dsp:spPr>
        <a:xfrm>
          <a:off x="6161262" y="1865796"/>
          <a:ext cx="648731" cy="6487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6161262" y="1865796"/>
        <a:ext cx="648731" cy="648731"/>
      </dsp:txXfrm>
    </dsp:sp>
    <dsp:sp modelId="{133FD242-54DC-472A-911F-06813D4038F8}">
      <dsp:nvSpPr>
        <dsp:cNvPr id="0" name=""/>
        <dsp:cNvSpPr/>
      </dsp:nvSpPr>
      <dsp:spPr>
        <a:xfrm>
          <a:off x="6634464" y="2985829"/>
          <a:ext cx="648731" cy="6487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6634464" y="2985829"/>
        <a:ext cx="648731" cy="648731"/>
      </dsp:txXfrm>
    </dsp:sp>
    <dsp:sp modelId="{8B28124A-2FDA-4AA2-9562-357975DE34CA}">
      <dsp:nvSpPr>
        <dsp:cNvPr id="0" name=""/>
        <dsp:cNvSpPr/>
      </dsp:nvSpPr>
      <dsp:spPr>
        <a:xfrm>
          <a:off x="7107666" y="4133585"/>
          <a:ext cx="648731" cy="6487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7107666" y="4133585"/>
        <a:ext cx="648731" cy="64873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C16459-EF24-4DA1-87D0-049F3F561F0F}">
      <dsp:nvSpPr>
        <dsp:cNvPr id="0" name=""/>
        <dsp:cNvSpPr/>
      </dsp:nvSpPr>
      <dsp:spPr>
        <a:xfrm>
          <a:off x="0" y="0"/>
          <a:ext cx="6336792" cy="998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«Чудеса в решете» (лампа </a:t>
          </a:r>
          <a:r>
            <a:rPr lang="ru-RU" sz="1400" kern="1200" dirty="0" err="1" smtClean="0"/>
            <a:t>Алладина</a:t>
          </a:r>
          <a:r>
            <a:rPr lang="ru-RU" sz="1400" kern="1200" dirty="0" smtClean="0"/>
            <a:t>, горшочек каши, волшебная палочка, цветик -</a:t>
          </a:r>
          <a:r>
            <a:rPr lang="ru-RU" sz="1400" kern="1200" dirty="0" err="1" smtClean="0"/>
            <a:t>семицветик</a:t>
          </a:r>
          <a:r>
            <a:rPr lang="ru-RU" sz="1400" kern="1200" dirty="0" smtClean="0"/>
            <a:t>,   </a:t>
          </a:r>
          <a:endParaRPr lang="ru-RU" sz="1400" kern="1200" dirty="0"/>
        </a:p>
      </dsp:txBody>
      <dsp:txXfrm>
        <a:off x="0" y="0"/>
        <a:ext cx="5201511" cy="998048"/>
      </dsp:txXfrm>
    </dsp:sp>
    <dsp:sp modelId="{BC5E85C3-4EDC-497B-9235-C680D1CE8255}">
      <dsp:nvSpPr>
        <dsp:cNvPr id="0" name=""/>
        <dsp:cNvSpPr/>
      </dsp:nvSpPr>
      <dsp:spPr>
        <a:xfrm>
          <a:off x="473202" y="1039032"/>
          <a:ext cx="6336792" cy="11933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«</a:t>
          </a:r>
          <a:r>
            <a:rPr lang="ru-RU" sz="1400" kern="1200" dirty="0" smtClean="0"/>
            <a:t>Волшебные слова</a:t>
          </a:r>
          <a:r>
            <a:rPr lang="ru-RU" sz="1400" kern="1200" dirty="0" smtClean="0"/>
            <a:t>»: лети, лети лепесток, Через запад на восток…; Сивка-бурка вещая каурка…;  ты катись </a:t>
          </a:r>
          <a:r>
            <a:rPr lang="ru-RU" sz="1400" kern="1200" dirty="0" err="1" smtClean="0"/>
            <a:t>катись</a:t>
          </a:r>
          <a:r>
            <a:rPr lang="ru-RU" sz="1400" kern="1200" dirty="0" smtClean="0"/>
            <a:t> колечко на весеннее крылечко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«</a:t>
          </a:r>
          <a:r>
            <a:rPr lang="ru-RU" sz="1400" kern="1200" dirty="0" smtClean="0"/>
            <a:t>Что в дороге пригодится</a:t>
          </a:r>
          <a:r>
            <a:rPr lang="ru-RU" sz="1400" kern="1200" dirty="0" smtClean="0"/>
            <a:t>»,: скатерть-самобранка, сапоги-скороходы, шапка невидимка , аленький цветочек, </a:t>
          </a:r>
          <a:endParaRPr lang="ru-RU" sz="1400" kern="1200" dirty="0"/>
        </a:p>
      </dsp:txBody>
      <dsp:txXfrm>
        <a:off x="473202" y="1039032"/>
        <a:ext cx="5214858" cy="1193316"/>
      </dsp:txXfrm>
    </dsp:sp>
    <dsp:sp modelId="{A0A31FEF-C960-4EE7-9125-0CF3F47E80F3}">
      <dsp:nvSpPr>
        <dsp:cNvPr id="0" name=""/>
        <dsp:cNvSpPr/>
      </dsp:nvSpPr>
      <dsp:spPr>
        <a:xfrm>
          <a:off x="946404" y="2273333"/>
          <a:ext cx="6336792" cy="998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«Что общего (сравнительный анализ сказок),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«Узнай героя (позитивные и негативные стороны героев) </a:t>
          </a:r>
          <a:endParaRPr lang="ru-RU" sz="1400" kern="1200" dirty="0"/>
        </a:p>
      </dsp:txBody>
      <dsp:txXfrm>
        <a:off x="946404" y="2273333"/>
        <a:ext cx="5214858" cy="998048"/>
      </dsp:txXfrm>
    </dsp:sp>
    <dsp:sp modelId="{D995995E-F133-4357-AF44-0777B27C0B50}">
      <dsp:nvSpPr>
        <dsp:cNvPr id="0" name=""/>
        <dsp:cNvSpPr/>
      </dsp:nvSpPr>
      <dsp:spPr>
        <a:xfrm>
          <a:off x="1419605" y="3409999"/>
          <a:ext cx="6336792" cy="998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«Бюро находок»,  (Найден</a:t>
          </a:r>
          <a:r>
            <a:rPr lang="ru-RU" sz="1400" kern="1200" baseline="0" dirty="0" smtClean="0"/>
            <a:t> з</a:t>
          </a:r>
          <a:r>
            <a:rPr lang="ru-RU" sz="1400" kern="1200" dirty="0" smtClean="0"/>
            <a:t>олотой инкубатор для золотых яиц; утеряно волшебное кольцо для передвижения на далекие расстояния; </a:t>
          </a:r>
          <a:r>
            <a:rPr lang="ru-RU" sz="1400" kern="1200" dirty="0" err="1" smtClean="0"/>
            <a:t>найден-стул-парвдолюб</a:t>
          </a:r>
          <a:r>
            <a:rPr lang="ru-RU" sz="1400" kern="1200" dirty="0" smtClean="0"/>
            <a:t>) )</a:t>
          </a:r>
          <a:endParaRPr lang="ru-RU" sz="1400" kern="1200" dirty="0"/>
        </a:p>
      </dsp:txBody>
      <dsp:txXfrm>
        <a:off x="1419605" y="3409999"/>
        <a:ext cx="5214858" cy="998048"/>
      </dsp:txXfrm>
    </dsp:sp>
    <dsp:sp modelId="{87EB2351-2E27-48B9-AA2A-1195704D72A8}">
      <dsp:nvSpPr>
        <dsp:cNvPr id="0" name=""/>
        <dsp:cNvSpPr/>
      </dsp:nvSpPr>
      <dsp:spPr>
        <a:xfrm>
          <a:off x="1892808" y="4546666"/>
          <a:ext cx="6336792" cy="998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/>
            <a:t>Сказочный словарь: новые небывалые слова (горшочек-диетолог, стакан стоматолог диагност, стул-правдолюб, платье-грация.  Шапка-парикмахер визажист)</a:t>
          </a:r>
          <a:endParaRPr lang="ru-RU" sz="1400" kern="1200" baseline="0" dirty="0" smtClean="0"/>
        </a:p>
      </dsp:txBody>
      <dsp:txXfrm>
        <a:off x="1892808" y="4546666"/>
        <a:ext cx="5214858" cy="998048"/>
      </dsp:txXfrm>
    </dsp:sp>
    <dsp:sp modelId="{14F9A6D2-91FE-466F-8FBB-6AB6BFFB9EBB}">
      <dsp:nvSpPr>
        <dsp:cNvPr id="0" name=""/>
        <dsp:cNvSpPr/>
      </dsp:nvSpPr>
      <dsp:spPr>
        <a:xfrm>
          <a:off x="5688060" y="729130"/>
          <a:ext cx="648731" cy="6487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5688060" y="729130"/>
        <a:ext cx="648731" cy="648731"/>
      </dsp:txXfrm>
    </dsp:sp>
    <dsp:sp modelId="{CE48E220-DD09-43F1-BC1B-2F69D0C47AC1}">
      <dsp:nvSpPr>
        <dsp:cNvPr id="0" name=""/>
        <dsp:cNvSpPr/>
      </dsp:nvSpPr>
      <dsp:spPr>
        <a:xfrm>
          <a:off x="6161262" y="1865796"/>
          <a:ext cx="648731" cy="6487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6161262" y="1865796"/>
        <a:ext cx="648731" cy="648731"/>
      </dsp:txXfrm>
    </dsp:sp>
    <dsp:sp modelId="{133FD242-54DC-472A-911F-06813D4038F8}">
      <dsp:nvSpPr>
        <dsp:cNvPr id="0" name=""/>
        <dsp:cNvSpPr/>
      </dsp:nvSpPr>
      <dsp:spPr>
        <a:xfrm>
          <a:off x="6634464" y="2985829"/>
          <a:ext cx="648731" cy="6487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6634464" y="2985829"/>
        <a:ext cx="648731" cy="648731"/>
      </dsp:txXfrm>
    </dsp:sp>
    <dsp:sp modelId="{8B28124A-2FDA-4AA2-9562-357975DE34CA}">
      <dsp:nvSpPr>
        <dsp:cNvPr id="0" name=""/>
        <dsp:cNvSpPr/>
      </dsp:nvSpPr>
      <dsp:spPr>
        <a:xfrm>
          <a:off x="7107666" y="4133585"/>
          <a:ext cx="648731" cy="6487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7107666" y="4133585"/>
        <a:ext cx="648731" cy="64873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CD8D96-B31A-41BF-B13F-FD560C230504}">
      <dsp:nvSpPr>
        <dsp:cNvPr id="0" name=""/>
        <dsp:cNvSpPr/>
      </dsp:nvSpPr>
      <dsp:spPr>
        <a:xfrm>
          <a:off x="3142881" y="706695"/>
          <a:ext cx="4634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3410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62237" y="749531"/>
        <a:ext cx="24700" cy="5768"/>
      </dsp:txXfrm>
    </dsp:sp>
    <dsp:sp modelId="{4B75D164-F931-4F68-9B3A-34D96E7012AD}">
      <dsp:nvSpPr>
        <dsp:cNvPr id="0" name=""/>
        <dsp:cNvSpPr/>
      </dsp:nvSpPr>
      <dsp:spPr>
        <a:xfrm>
          <a:off x="636630" y="0"/>
          <a:ext cx="2508051" cy="15048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Желательно чтобы у главного героя и у ребенка были какие-то общие черты. </a:t>
          </a:r>
          <a:endParaRPr lang="ru-RU" sz="1400" kern="1200" dirty="0"/>
        </a:p>
      </dsp:txBody>
      <dsp:txXfrm>
        <a:off x="636630" y="0"/>
        <a:ext cx="2508051" cy="1504830"/>
      </dsp:txXfrm>
    </dsp:sp>
    <dsp:sp modelId="{00FDE5C9-48B0-4127-AC2B-EB1D9619BF97}">
      <dsp:nvSpPr>
        <dsp:cNvPr id="0" name=""/>
        <dsp:cNvSpPr/>
      </dsp:nvSpPr>
      <dsp:spPr>
        <a:xfrm>
          <a:off x="1558815" y="1503030"/>
          <a:ext cx="3333902" cy="217167"/>
        </a:xfrm>
        <a:custGeom>
          <a:avLst/>
          <a:gdLst/>
          <a:ahLst/>
          <a:cxnLst/>
          <a:rect l="0" t="0" r="0" b="0"/>
          <a:pathLst>
            <a:path>
              <a:moveTo>
                <a:pt x="3333902" y="0"/>
              </a:moveTo>
              <a:lnTo>
                <a:pt x="3333902" y="125683"/>
              </a:lnTo>
              <a:lnTo>
                <a:pt x="0" y="125683"/>
              </a:lnTo>
              <a:lnTo>
                <a:pt x="0" y="217167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42189" y="1608730"/>
        <a:ext cx="167154" cy="5768"/>
      </dsp:txXfrm>
    </dsp:sp>
    <dsp:sp modelId="{485A6805-7AC3-41B6-BD6B-AA429B9F447A}">
      <dsp:nvSpPr>
        <dsp:cNvPr id="0" name=""/>
        <dsp:cNvSpPr/>
      </dsp:nvSpPr>
      <dsp:spPr>
        <a:xfrm>
          <a:off x="3638692" y="0"/>
          <a:ext cx="2508051" cy="15048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Необходимо при построении сказки для главного героя создать безопасное волшебное пространство. </a:t>
          </a:r>
          <a:endParaRPr lang="ru-RU" sz="1400" kern="1200" dirty="0"/>
        </a:p>
      </dsp:txBody>
      <dsp:txXfrm>
        <a:off x="3638692" y="0"/>
        <a:ext cx="2508051" cy="1504830"/>
      </dsp:txXfrm>
    </dsp:sp>
    <dsp:sp modelId="{ACAE4691-60E9-4E51-8B74-44F0778D2CF2}">
      <dsp:nvSpPr>
        <dsp:cNvPr id="0" name=""/>
        <dsp:cNvSpPr/>
      </dsp:nvSpPr>
      <dsp:spPr>
        <a:xfrm>
          <a:off x="2811041" y="2459293"/>
          <a:ext cx="104277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42770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05592" y="2502129"/>
        <a:ext cx="53668" cy="5768"/>
      </dsp:txXfrm>
    </dsp:sp>
    <dsp:sp modelId="{5D98E9EB-943F-432D-8F15-C82E92FD4583}">
      <dsp:nvSpPr>
        <dsp:cNvPr id="0" name=""/>
        <dsp:cNvSpPr/>
      </dsp:nvSpPr>
      <dsp:spPr>
        <a:xfrm>
          <a:off x="304790" y="1752598"/>
          <a:ext cx="2508051" cy="15048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Хорошо, когда в пространстве сказки у главного героя оказывается друг- помощник. Друг </a:t>
          </a:r>
          <a:endParaRPr lang="ru-RU" sz="1400" kern="1200" dirty="0"/>
        </a:p>
      </dsp:txBody>
      <dsp:txXfrm>
        <a:off x="304790" y="1752598"/>
        <a:ext cx="2508051" cy="1504830"/>
      </dsp:txXfrm>
    </dsp:sp>
    <dsp:sp modelId="{CB798A07-A45C-47B7-A93C-E0FD86F1504A}">
      <dsp:nvSpPr>
        <dsp:cNvPr id="0" name=""/>
        <dsp:cNvSpPr/>
      </dsp:nvSpPr>
      <dsp:spPr>
        <a:xfrm>
          <a:off x="1787424" y="3255629"/>
          <a:ext cx="3352813" cy="598168"/>
        </a:xfrm>
        <a:custGeom>
          <a:avLst/>
          <a:gdLst/>
          <a:ahLst/>
          <a:cxnLst/>
          <a:rect l="0" t="0" r="0" b="0"/>
          <a:pathLst>
            <a:path>
              <a:moveTo>
                <a:pt x="3352813" y="0"/>
              </a:moveTo>
              <a:lnTo>
                <a:pt x="3352813" y="316184"/>
              </a:lnTo>
              <a:lnTo>
                <a:pt x="0" y="316184"/>
              </a:lnTo>
              <a:lnTo>
                <a:pt x="0" y="598168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78549" y="3551829"/>
        <a:ext cx="170563" cy="5768"/>
      </dsp:txXfrm>
    </dsp:sp>
    <dsp:sp modelId="{1C10A5F1-B528-43DF-A38C-C79D1E70D8C1}">
      <dsp:nvSpPr>
        <dsp:cNvPr id="0" name=""/>
        <dsp:cNvSpPr/>
      </dsp:nvSpPr>
      <dsp:spPr>
        <a:xfrm>
          <a:off x="3886212" y="1752598"/>
          <a:ext cx="2508051" cy="15048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 ходе сказки необходимо решить какую-то задачу. </a:t>
          </a:r>
          <a:endParaRPr lang="ru-RU" sz="1400" kern="1200" dirty="0"/>
        </a:p>
      </dsp:txBody>
      <dsp:txXfrm>
        <a:off x="3886212" y="1752598"/>
        <a:ext cx="2508051" cy="1504830"/>
      </dsp:txXfrm>
    </dsp:sp>
    <dsp:sp modelId="{5C89603F-E78A-4F12-BC99-3F524071C7BD}">
      <dsp:nvSpPr>
        <dsp:cNvPr id="0" name=""/>
        <dsp:cNvSpPr/>
      </dsp:nvSpPr>
      <dsp:spPr>
        <a:xfrm>
          <a:off x="3039650" y="4592893"/>
          <a:ext cx="9665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6655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97997" y="4635729"/>
        <a:ext cx="49857" cy="5768"/>
      </dsp:txXfrm>
    </dsp:sp>
    <dsp:sp modelId="{A6866892-05C3-4123-872C-713C5AB6C7EF}">
      <dsp:nvSpPr>
        <dsp:cNvPr id="0" name=""/>
        <dsp:cNvSpPr/>
      </dsp:nvSpPr>
      <dsp:spPr>
        <a:xfrm>
          <a:off x="533398" y="3886197"/>
          <a:ext cx="2508051" cy="15048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 сказку вводится антигерой – персонаж, которого надо победить </a:t>
          </a:r>
          <a:endParaRPr lang="ru-RU" sz="1400" kern="1200" dirty="0"/>
        </a:p>
      </dsp:txBody>
      <dsp:txXfrm>
        <a:off x="533398" y="3886197"/>
        <a:ext cx="2508051" cy="1504830"/>
      </dsp:txXfrm>
    </dsp:sp>
    <dsp:sp modelId="{6B75359D-A4A7-44F9-961A-2F3F7E9D170B}">
      <dsp:nvSpPr>
        <dsp:cNvPr id="0" name=""/>
        <dsp:cNvSpPr/>
      </dsp:nvSpPr>
      <dsp:spPr>
        <a:xfrm>
          <a:off x="4038601" y="3886197"/>
          <a:ext cx="2508051" cy="15048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Финал сказки должен быть позитивный. </a:t>
          </a:r>
          <a:endParaRPr lang="ru-RU" sz="1400" kern="1200" dirty="0"/>
        </a:p>
      </dsp:txBody>
      <dsp:txXfrm>
        <a:off x="4038601" y="3886197"/>
        <a:ext cx="2508051" cy="1504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733D-9C58-408C-B3A1-A27F9E782E15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7CFB-03DF-474A-A817-B08DFD493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733D-9C58-408C-B3A1-A27F9E782E15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7CFB-03DF-474A-A817-B08DFD493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733D-9C58-408C-B3A1-A27F9E782E15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7CFB-03DF-474A-A817-B08DFD493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733D-9C58-408C-B3A1-A27F9E782E15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7CFB-03DF-474A-A817-B08DFD493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733D-9C58-408C-B3A1-A27F9E782E15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7CFB-03DF-474A-A817-B08DFD493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733D-9C58-408C-B3A1-A27F9E782E15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7CFB-03DF-474A-A817-B08DFD493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733D-9C58-408C-B3A1-A27F9E782E15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7CFB-03DF-474A-A817-B08DFD493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733D-9C58-408C-B3A1-A27F9E782E15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7CFB-03DF-474A-A817-B08DFD493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733D-9C58-408C-B3A1-A27F9E782E15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7CFB-03DF-474A-A817-B08DFD493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733D-9C58-408C-B3A1-A27F9E782E15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7CFB-03DF-474A-A817-B08DFD493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733D-9C58-408C-B3A1-A27F9E782E15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7CFB-03DF-474A-A817-B08DFD493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1600200"/>
            <a:ext cx="5791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E733D-9C58-408C-B3A1-A27F9E782E15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07CFB-03DF-474A-A817-B08DFD493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azki.lv/wp-content/uploads/2012/04/IMG_0716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181600" y="457200"/>
            <a:ext cx="3228110" cy="322811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257800" y="533400"/>
            <a:ext cx="3089564" cy="3089564"/>
          </a:xfrm>
          <a:prstGeom prst="ellipse">
            <a:avLst/>
          </a:prstGeom>
          <a:solidFill>
            <a:schemeClr val="accent6">
              <a:lumMod val="7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rgbClr val="00B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6"/>
          <p:cNvSpPr txBox="1">
            <a:spLocks/>
          </p:cNvSpPr>
          <p:nvPr/>
        </p:nvSpPr>
        <p:spPr>
          <a:xfrm>
            <a:off x="5029200" y="1524000"/>
            <a:ext cx="35814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Century Gothic" pitchFamily="34" charset="0"/>
                <a:ea typeface="+mj-ea"/>
                <a:cs typeface="+mj-cs"/>
              </a:rPr>
              <a:t>КАРТЫ ПРОППА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43400" y="5791200"/>
            <a:ext cx="457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Старший воспитатель </a:t>
            </a:r>
          </a:p>
          <a:p>
            <a:pPr algn="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МБДОУ детский сад  № 27 Киреева о.В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Рисунок 7" descr="http://www.skazki.lv/wp-content/uploads/2012/04/IMG_0716-300x213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276600"/>
            <a:ext cx="3803848" cy="242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534" y="2967335"/>
            <a:ext cx="8862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БЛАГОДАРЮ ЗА ВНИМАНИЕ!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Татьяна\Desktop\Карты Пропа\img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28600"/>
            <a:ext cx="6781800" cy="5886450"/>
          </a:xfrm>
          <a:prstGeom prst="rect">
            <a:avLst/>
          </a:prstGeom>
          <a:noFill/>
        </p:spPr>
      </p:pic>
      <p:pic>
        <p:nvPicPr>
          <p:cNvPr id="5" name="Picture 4" descr="C:\Users\Татьяна\Desktop\Карты Пропа\propp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2078037" cy="2762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533400" y="404664"/>
          <a:ext cx="861060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63976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Целесообразность карт </a:t>
            </a:r>
            <a:r>
              <a:rPr lang="ru-RU" sz="3200" b="1" dirty="0" err="1" smtClean="0"/>
              <a:t>Проппа</a:t>
            </a:r>
            <a:endParaRPr lang="en-US" sz="3200" b="1" dirty="0"/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</p:nvPr>
        </p:nvGraphicFramePr>
        <p:xfrm>
          <a:off x="2286000" y="914400"/>
          <a:ext cx="6705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457200" y="836612"/>
          <a:ext cx="8229600" cy="5544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76400" y="152400"/>
            <a:ext cx="5791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ЭТАПЫ ВВЕДЕНИЯ КАРТ ПРОППА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95600" y="228600"/>
            <a:ext cx="5791200" cy="5635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Подготовительные игры</a:t>
            </a:r>
            <a:endParaRPr lang="en-US" b="1" dirty="0"/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457200" y="836612"/>
          <a:ext cx="8229600" cy="5544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2743200" cy="185896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Правила использования карт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Проппа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4294967295"/>
          </p:nvPr>
        </p:nvGraphicFramePr>
        <p:xfrm>
          <a:off x="2209800" y="457200"/>
          <a:ext cx="6705600" cy="566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4" descr="Карты Проппа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1371603" cy="207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Карты Пропп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52400"/>
            <a:ext cx="143065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Карты Проппа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228600"/>
            <a:ext cx="143065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арты Проппа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228600"/>
            <a:ext cx="143065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Карты Проппа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228600"/>
            <a:ext cx="143065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Карты Проппа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2286000"/>
            <a:ext cx="143065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Карты Проппа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52600" y="2438400"/>
            <a:ext cx="143065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Карты Проппа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76600" y="2514600"/>
            <a:ext cx="143065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Карты Проппа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00600" y="2514600"/>
            <a:ext cx="143065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Карты Проппа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00800" y="2514600"/>
            <a:ext cx="143065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Карты Проппа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362200" y="4695825"/>
            <a:ext cx="143065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Карты Проппа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38600" y="4724400"/>
            <a:ext cx="13716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Карты Проппа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62600" y="4724400"/>
            <a:ext cx="143065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Карты Проппа"/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39000" y="4648200"/>
            <a:ext cx="143065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ы Пропп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228600"/>
            <a:ext cx="1371600" cy="205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Карты Пропп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28600"/>
            <a:ext cx="143065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Карты Проппа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228600"/>
            <a:ext cx="143065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арты Проппа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228600"/>
            <a:ext cx="143065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Карты Проппа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304801"/>
            <a:ext cx="143065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Карты Проппа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38400" y="2438401"/>
            <a:ext cx="143065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Карты Проппа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14800" y="2438401"/>
            <a:ext cx="1430655" cy="198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Карты Проппа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15000" y="2438401"/>
            <a:ext cx="143065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Карты Проппа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15200" y="2438401"/>
            <a:ext cx="143065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Карты Проппа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38400" y="4495800"/>
            <a:ext cx="143065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Карты Проппа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038600" y="4572000"/>
            <a:ext cx="143065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Карты Проппа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38800" y="4572000"/>
            <a:ext cx="143065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Карты Проппа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2800" y="4495800"/>
            <a:ext cx="143065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Карты Проппа"/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8600" y="3124200"/>
            <a:ext cx="143065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</Template>
  <TotalTime>66</TotalTime>
  <Words>524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Слайд 2</vt:lpstr>
      <vt:lpstr>Слайд 3</vt:lpstr>
      <vt:lpstr>Целесообразность карт Проппа</vt:lpstr>
      <vt:lpstr>Слайд 5</vt:lpstr>
      <vt:lpstr>Подготовительные игры</vt:lpstr>
      <vt:lpstr>Правила использования карт Проппа 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DNA7 X86</cp:lastModifiedBy>
  <cp:revision>4</cp:revision>
  <dcterms:created xsi:type="dcterms:W3CDTF">2018-01-21T16:05:47Z</dcterms:created>
  <dcterms:modified xsi:type="dcterms:W3CDTF">2023-01-23T05:59:36Z</dcterms:modified>
</cp:coreProperties>
</file>