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7" r:id="rId3"/>
    <p:sldId id="257" r:id="rId4"/>
    <p:sldId id="265" r:id="rId5"/>
    <p:sldId id="273" r:id="rId6"/>
    <p:sldId id="274" r:id="rId7"/>
    <p:sldId id="258" r:id="rId8"/>
    <p:sldId id="268" r:id="rId9"/>
    <p:sldId id="261" r:id="rId10"/>
    <p:sldId id="275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DB2BC-1A27-40D7-91D8-81A5B7395E8E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CECAB73-5C12-4245-9B05-5FF4A6CB55DF}">
      <dgm:prSet phldrT="[Текст]" custT="1"/>
      <dgm:spPr>
        <a:solidFill>
          <a:srgbClr val="FFE285"/>
        </a:solidFill>
      </dgm:spPr>
      <dgm:t>
        <a:bodyPr/>
        <a:lstStyle/>
        <a:p>
          <a:pPr algn="just"/>
          <a:r>
            <a:rPr lang="ru-RU" sz="2400" b="1" dirty="0" smtClean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rPr>
            <a:t>1 этап </a:t>
          </a:r>
          <a:r>
            <a:rPr lang="ru-RU" sz="2400" b="0" dirty="0" smtClean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rPr>
            <a:t>– знакомство с технологией, ее авторами, целью и задачами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D10519AA-B618-4EF5-B8D6-C7D229AEE3B1}" type="parTrans" cxnId="{3645F834-D1B9-4DE8-A6B3-0D105B00C32A}">
      <dgm:prSet/>
      <dgm:spPr/>
      <dgm:t>
        <a:bodyPr/>
        <a:lstStyle/>
        <a:p>
          <a:endParaRPr lang="ru-RU" b="0"/>
        </a:p>
      </dgm:t>
    </dgm:pt>
    <dgm:pt modelId="{3A96C751-D890-46DC-8E11-8D8BAA629A42}" type="sibTrans" cxnId="{3645F834-D1B9-4DE8-A6B3-0D105B00C32A}">
      <dgm:prSet/>
      <dgm:spPr/>
      <dgm:t>
        <a:bodyPr/>
        <a:lstStyle/>
        <a:p>
          <a:endParaRPr lang="ru-RU" b="0"/>
        </a:p>
      </dgm:t>
    </dgm:pt>
    <dgm:pt modelId="{83088B44-F1F4-48EC-A3F7-806F6BBE0F4A}">
      <dgm:prSet phldrT="[Текст]" custT="1"/>
      <dgm:spPr>
        <a:solidFill>
          <a:srgbClr val="A4F484"/>
        </a:solidFill>
      </dgm:spPr>
      <dgm:t>
        <a:bodyPr/>
        <a:lstStyle/>
        <a:p>
          <a:pPr algn="just"/>
          <a:r>
            <a:rPr lang="ru-RU" sz="2400" b="1" dirty="0" smtClean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rPr>
            <a:t>2 этап </a:t>
          </a:r>
          <a:r>
            <a:rPr lang="ru-RU" sz="2400" b="0" dirty="0" smtClean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rPr>
            <a:t>– обучение практическому применению технологии продуктивного чтения слушания дома с детьми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910201EB-0FCF-4E94-9FBA-18753BD35C12}" type="parTrans" cxnId="{5FB8967D-E4AD-466B-9D12-9BE4764E30BB}">
      <dgm:prSet/>
      <dgm:spPr/>
      <dgm:t>
        <a:bodyPr/>
        <a:lstStyle/>
        <a:p>
          <a:endParaRPr lang="ru-RU" b="0"/>
        </a:p>
      </dgm:t>
    </dgm:pt>
    <dgm:pt modelId="{5AB57491-CB9D-4AB6-B128-C443657442A0}" type="sibTrans" cxnId="{5FB8967D-E4AD-466B-9D12-9BE4764E30BB}">
      <dgm:prSet/>
      <dgm:spPr/>
      <dgm:t>
        <a:bodyPr/>
        <a:lstStyle/>
        <a:p>
          <a:endParaRPr lang="ru-RU" b="0"/>
        </a:p>
      </dgm:t>
    </dgm:pt>
    <dgm:pt modelId="{D26BB295-110C-41C4-A3A6-D0AD8094E3F6}">
      <dgm:prSet phldrT="[Текст]" custT="1"/>
      <dgm:spPr>
        <a:solidFill>
          <a:srgbClr val="ABEFDA"/>
        </a:solidFill>
      </dgm:spPr>
      <dgm:t>
        <a:bodyPr/>
        <a:lstStyle/>
        <a:p>
          <a:pPr algn="just"/>
          <a:r>
            <a:rPr lang="ru-RU" sz="2400" b="1" dirty="0" smtClean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rPr>
            <a:t>3 этап </a:t>
          </a:r>
          <a:r>
            <a:rPr lang="ru-RU" sz="2400" b="0" dirty="0" smtClean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rPr>
            <a:t>– разбор проблемных ситуаций в применение технологии и особенностей использования технологии в различных литературных жанрах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1FDFC3E7-C0CB-4241-BA60-811FE19C43AB}" type="parTrans" cxnId="{7BBFBEFF-A3F3-4B7E-9773-0D012E1AD143}">
      <dgm:prSet/>
      <dgm:spPr/>
      <dgm:t>
        <a:bodyPr/>
        <a:lstStyle/>
        <a:p>
          <a:endParaRPr lang="ru-RU" b="0"/>
        </a:p>
      </dgm:t>
    </dgm:pt>
    <dgm:pt modelId="{A2FEDAA3-4137-4238-B8A1-F723FCF92B2D}" type="sibTrans" cxnId="{7BBFBEFF-A3F3-4B7E-9773-0D012E1AD143}">
      <dgm:prSet/>
      <dgm:spPr/>
      <dgm:t>
        <a:bodyPr/>
        <a:lstStyle/>
        <a:p>
          <a:endParaRPr lang="ru-RU" b="0"/>
        </a:p>
      </dgm:t>
    </dgm:pt>
    <dgm:pt modelId="{9B2046E3-F376-4223-A1EC-FF098ED0A16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400" b="1" dirty="0" smtClean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rPr>
            <a:t>4 этап  </a:t>
          </a:r>
          <a:r>
            <a:rPr lang="ru-RU" sz="2400" b="0" dirty="0" smtClean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rPr>
            <a:t>- методическое сопровождение родителей по применению технологии дома с </a:t>
          </a:r>
          <a:r>
            <a:rPr lang="ru-RU" sz="2400" b="0" dirty="0" smtClean="0">
              <a:solidFill>
                <a:srgbClr val="002060"/>
              </a:solidFill>
              <a:effectLst/>
              <a:latin typeface="Times New Roman" pitchFamily="18" charset="0"/>
              <a:ea typeface="SimSun" panose="02010600030101010101" pitchFamily="2" charset="-122"/>
              <a:cs typeface="Times New Roman" pitchFamily="18" charset="0"/>
            </a:rPr>
            <a:t>детьми (индивидуальная работа)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4D8DE1C3-5A8E-43AF-BBD0-6D6E0FB3AA6D}" type="parTrans" cxnId="{F464C537-73CD-4C90-80A9-878A319104DE}">
      <dgm:prSet/>
      <dgm:spPr/>
      <dgm:t>
        <a:bodyPr/>
        <a:lstStyle/>
        <a:p>
          <a:endParaRPr lang="ru-RU" b="0"/>
        </a:p>
      </dgm:t>
    </dgm:pt>
    <dgm:pt modelId="{53A46D75-1A6F-45D3-BE3F-DCACB6764493}" type="sibTrans" cxnId="{F464C537-73CD-4C90-80A9-878A319104DE}">
      <dgm:prSet/>
      <dgm:spPr/>
      <dgm:t>
        <a:bodyPr/>
        <a:lstStyle/>
        <a:p>
          <a:endParaRPr lang="ru-RU" b="0"/>
        </a:p>
      </dgm:t>
    </dgm:pt>
    <dgm:pt modelId="{A5F76716-9462-404D-B78D-8040A5ACAF6E}" type="pres">
      <dgm:prSet presAssocID="{B9CDB2BC-1A27-40D7-91D8-81A5B7395E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9862A4-19BB-4B4B-8170-D44CAC5D7A04}" type="pres">
      <dgm:prSet presAssocID="{7CECAB73-5C12-4245-9B05-5FF4A6CB55DF}" presName="parentLin" presStyleCnt="0"/>
      <dgm:spPr/>
    </dgm:pt>
    <dgm:pt modelId="{18C4EB93-AEA4-4ADB-B9D7-F1CFE2B8AECF}" type="pres">
      <dgm:prSet presAssocID="{7CECAB73-5C12-4245-9B05-5FF4A6CB55D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8289908-E540-4F3F-AD11-5B940EB9F227}" type="pres">
      <dgm:prSet presAssocID="{7CECAB73-5C12-4245-9B05-5FF4A6CB55DF}" presName="parentText" presStyleLbl="node1" presStyleIdx="0" presStyleCnt="4" custScaleX="123942" custScaleY="662636" custLinFactNeighborX="11327" custLinFactNeighborY="273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5A998-4F88-4CB5-AADA-D355121B2110}" type="pres">
      <dgm:prSet presAssocID="{7CECAB73-5C12-4245-9B05-5FF4A6CB55DF}" presName="negativeSpace" presStyleCnt="0"/>
      <dgm:spPr/>
    </dgm:pt>
    <dgm:pt modelId="{11940B7F-167F-4D5E-957A-96253A590555}" type="pres">
      <dgm:prSet presAssocID="{7CECAB73-5C12-4245-9B05-5FF4A6CB55DF}" presName="childText" presStyleLbl="conFgAcc1" presStyleIdx="0" presStyleCnt="4" custScaleY="242162" custLinFactY="-61039" custLinFactNeighborX="0" custLinFactNeighborY="-100000">
        <dgm:presLayoutVars>
          <dgm:bulletEnabled val="1"/>
        </dgm:presLayoutVars>
      </dgm:prSet>
      <dgm:spPr>
        <a:noFill/>
      </dgm:spPr>
    </dgm:pt>
    <dgm:pt modelId="{E15020F6-AD05-445D-85B8-670EAF0EE565}" type="pres">
      <dgm:prSet presAssocID="{3A96C751-D890-46DC-8E11-8D8BAA629A42}" presName="spaceBetweenRectangles" presStyleCnt="0"/>
      <dgm:spPr/>
    </dgm:pt>
    <dgm:pt modelId="{6F8F1A43-B3B0-4EC7-BB1B-E79623664EF7}" type="pres">
      <dgm:prSet presAssocID="{83088B44-F1F4-48EC-A3F7-806F6BBE0F4A}" presName="parentLin" presStyleCnt="0"/>
      <dgm:spPr/>
    </dgm:pt>
    <dgm:pt modelId="{77B92D79-3AE4-49DB-ABE3-10A98328A0DD}" type="pres">
      <dgm:prSet presAssocID="{83088B44-F1F4-48EC-A3F7-806F6BBE0F4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C40C72C-9902-4B52-B8C6-A6BF2841FE03}" type="pres">
      <dgm:prSet presAssocID="{83088B44-F1F4-48EC-A3F7-806F6BBE0F4A}" presName="parentText" presStyleLbl="node1" presStyleIdx="1" presStyleCnt="4" custScaleX="123942" custScaleY="662636" custLinFactNeighborX="10105" custLinFactNeighborY="-703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50DE0-9EE3-44E9-B1D9-A917FB96D5AF}" type="pres">
      <dgm:prSet presAssocID="{83088B44-F1F4-48EC-A3F7-806F6BBE0F4A}" presName="negativeSpace" presStyleCnt="0"/>
      <dgm:spPr/>
    </dgm:pt>
    <dgm:pt modelId="{1965A229-84FA-43D4-97D2-0CDE23E625B1}" type="pres">
      <dgm:prSet presAssocID="{83088B44-F1F4-48EC-A3F7-806F6BBE0F4A}" presName="childText" presStyleLbl="conFgAcc1" presStyleIdx="1" presStyleCnt="4" custFlipVert="1" custScaleY="36286">
        <dgm:presLayoutVars>
          <dgm:bulletEnabled val="1"/>
        </dgm:presLayoutVars>
      </dgm:prSet>
      <dgm:spPr/>
    </dgm:pt>
    <dgm:pt modelId="{544111BB-C210-4919-9153-8A04096A4703}" type="pres">
      <dgm:prSet presAssocID="{5AB57491-CB9D-4AB6-B128-C443657442A0}" presName="spaceBetweenRectangles" presStyleCnt="0"/>
      <dgm:spPr/>
    </dgm:pt>
    <dgm:pt modelId="{80405175-90DB-4AE6-886A-5F19E645020D}" type="pres">
      <dgm:prSet presAssocID="{D26BB295-110C-41C4-A3A6-D0AD8094E3F6}" presName="parentLin" presStyleCnt="0"/>
      <dgm:spPr/>
    </dgm:pt>
    <dgm:pt modelId="{1CE0DEA0-AB94-49C6-8B05-CF26EF96C62D}" type="pres">
      <dgm:prSet presAssocID="{D26BB295-110C-41C4-A3A6-D0AD8094E3F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BB15F3B7-5442-4DE7-A0EB-25824FE889CA}" type="pres">
      <dgm:prSet presAssocID="{D26BB295-110C-41C4-A3A6-D0AD8094E3F6}" presName="parentText" presStyleLbl="node1" presStyleIdx="2" presStyleCnt="4" custScaleX="123942" custScaleY="6626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B63045-E862-4609-B073-324F48245583}" type="pres">
      <dgm:prSet presAssocID="{D26BB295-110C-41C4-A3A6-D0AD8094E3F6}" presName="negativeSpace" presStyleCnt="0"/>
      <dgm:spPr/>
    </dgm:pt>
    <dgm:pt modelId="{9FE9C311-D9FB-4DE9-95D1-AA59FCC929B8}" type="pres">
      <dgm:prSet presAssocID="{D26BB295-110C-41C4-A3A6-D0AD8094E3F6}" presName="childText" presStyleLbl="conFgAcc1" presStyleIdx="2" presStyleCnt="4" custScaleY="208915">
        <dgm:presLayoutVars>
          <dgm:bulletEnabled val="1"/>
        </dgm:presLayoutVars>
      </dgm:prSet>
      <dgm:spPr>
        <a:noFill/>
      </dgm:spPr>
    </dgm:pt>
    <dgm:pt modelId="{0F975D1A-A550-43C7-8C4F-FB9DC493D885}" type="pres">
      <dgm:prSet presAssocID="{A2FEDAA3-4137-4238-B8A1-F723FCF92B2D}" presName="spaceBetweenRectangles" presStyleCnt="0"/>
      <dgm:spPr/>
    </dgm:pt>
    <dgm:pt modelId="{0CA811E2-B81D-4413-94C3-14F72DFD2A32}" type="pres">
      <dgm:prSet presAssocID="{9B2046E3-F376-4223-A1EC-FF098ED0A161}" presName="parentLin" presStyleCnt="0"/>
      <dgm:spPr/>
    </dgm:pt>
    <dgm:pt modelId="{82FF7C44-916F-4DA5-B507-BF5D9865FC4E}" type="pres">
      <dgm:prSet presAssocID="{9B2046E3-F376-4223-A1EC-FF098ED0A161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7E17C3F-0B32-4BEE-9889-818BAA8DCEC2}" type="pres">
      <dgm:prSet presAssocID="{9B2046E3-F376-4223-A1EC-FF098ED0A161}" presName="parentText" presStyleLbl="node1" presStyleIdx="3" presStyleCnt="4" custScaleX="123942" custScaleY="662636" custLinFactY="-15419" custLinFactNeighborX="1010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94C12-7E6B-4AFC-A35B-6E3D1872BE88}" type="pres">
      <dgm:prSet presAssocID="{9B2046E3-F376-4223-A1EC-FF098ED0A161}" presName="negativeSpace" presStyleCnt="0"/>
      <dgm:spPr/>
    </dgm:pt>
    <dgm:pt modelId="{683F1A71-0BD0-4C16-A154-B058468AC8E1}" type="pres">
      <dgm:prSet presAssocID="{9B2046E3-F376-4223-A1EC-FF098ED0A161}" presName="childText" presStyleLbl="conFgAcc1" presStyleIdx="3" presStyleCnt="4" custFlipVert="1" custScaleY="152089" custLinFactY="-92619" custLinFactNeighborY="-100000">
        <dgm:presLayoutVars>
          <dgm:bulletEnabled val="1"/>
        </dgm:presLayoutVars>
      </dgm:prSet>
      <dgm:spPr>
        <a:noFill/>
      </dgm:spPr>
    </dgm:pt>
  </dgm:ptLst>
  <dgm:cxnLst>
    <dgm:cxn modelId="{3645F834-D1B9-4DE8-A6B3-0D105B00C32A}" srcId="{B9CDB2BC-1A27-40D7-91D8-81A5B7395E8E}" destId="{7CECAB73-5C12-4245-9B05-5FF4A6CB55DF}" srcOrd="0" destOrd="0" parTransId="{D10519AA-B618-4EF5-B8D6-C7D229AEE3B1}" sibTransId="{3A96C751-D890-46DC-8E11-8D8BAA629A42}"/>
    <dgm:cxn modelId="{E5E17BCC-6DC8-4BCD-B4FA-BE911D09ADEA}" type="presOf" srcId="{83088B44-F1F4-48EC-A3F7-806F6BBE0F4A}" destId="{CC40C72C-9902-4B52-B8C6-A6BF2841FE03}" srcOrd="1" destOrd="0" presId="urn:microsoft.com/office/officeart/2005/8/layout/list1"/>
    <dgm:cxn modelId="{A60BEE8F-AE39-4B38-8A5A-1D57048A238F}" type="presOf" srcId="{7CECAB73-5C12-4245-9B05-5FF4A6CB55DF}" destId="{18C4EB93-AEA4-4ADB-B9D7-F1CFE2B8AECF}" srcOrd="0" destOrd="0" presId="urn:microsoft.com/office/officeart/2005/8/layout/list1"/>
    <dgm:cxn modelId="{B6FB9356-072F-44B8-A378-6E80DC9C5E96}" type="presOf" srcId="{B9CDB2BC-1A27-40D7-91D8-81A5B7395E8E}" destId="{A5F76716-9462-404D-B78D-8040A5ACAF6E}" srcOrd="0" destOrd="0" presId="urn:microsoft.com/office/officeart/2005/8/layout/list1"/>
    <dgm:cxn modelId="{E5927D33-5601-498A-A803-318123FDEC94}" type="presOf" srcId="{D26BB295-110C-41C4-A3A6-D0AD8094E3F6}" destId="{1CE0DEA0-AB94-49C6-8B05-CF26EF96C62D}" srcOrd="0" destOrd="0" presId="urn:microsoft.com/office/officeart/2005/8/layout/list1"/>
    <dgm:cxn modelId="{9B5AB5CF-47D7-4CCB-9E4E-74EC21F18DE4}" type="presOf" srcId="{D26BB295-110C-41C4-A3A6-D0AD8094E3F6}" destId="{BB15F3B7-5442-4DE7-A0EB-25824FE889CA}" srcOrd="1" destOrd="0" presId="urn:microsoft.com/office/officeart/2005/8/layout/list1"/>
    <dgm:cxn modelId="{A0CFC269-6AD7-4C3F-843F-2FA3CFDCA4C7}" type="presOf" srcId="{7CECAB73-5C12-4245-9B05-5FF4A6CB55DF}" destId="{A8289908-E540-4F3F-AD11-5B940EB9F227}" srcOrd="1" destOrd="0" presId="urn:microsoft.com/office/officeart/2005/8/layout/list1"/>
    <dgm:cxn modelId="{D39DA452-B3A4-42E6-81B4-E2623C08BCF5}" type="presOf" srcId="{9B2046E3-F376-4223-A1EC-FF098ED0A161}" destId="{B7E17C3F-0B32-4BEE-9889-818BAA8DCEC2}" srcOrd="1" destOrd="0" presId="urn:microsoft.com/office/officeart/2005/8/layout/list1"/>
    <dgm:cxn modelId="{7BBFBEFF-A3F3-4B7E-9773-0D012E1AD143}" srcId="{B9CDB2BC-1A27-40D7-91D8-81A5B7395E8E}" destId="{D26BB295-110C-41C4-A3A6-D0AD8094E3F6}" srcOrd="2" destOrd="0" parTransId="{1FDFC3E7-C0CB-4241-BA60-811FE19C43AB}" sibTransId="{A2FEDAA3-4137-4238-B8A1-F723FCF92B2D}"/>
    <dgm:cxn modelId="{A00F5026-DE13-426F-8FAA-3B8968681D8E}" type="presOf" srcId="{83088B44-F1F4-48EC-A3F7-806F6BBE0F4A}" destId="{77B92D79-3AE4-49DB-ABE3-10A98328A0DD}" srcOrd="0" destOrd="0" presId="urn:microsoft.com/office/officeart/2005/8/layout/list1"/>
    <dgm:cxn modelId="{5FB8967D-E4AD-466B-9D12-9BE4764E30BB}" srcId="{B9CDB2BC-1A27-40D7-91D8-81A5B7395E8E}" destId="{83088B44-F1F4-48EC-A3F7-806F6BBE0F4A}" srcOrd="1" destOrd="0" parTransId="{910201EB-0FCF-4E94-9FBA-18753BD35C12}" sibTransId="{5AB57491-CB9D-4AB6-B128-C443657442A0}"/>
    <dgm:cxn modelId="{1CCC3436-61F4-4D02-B554-1E314954644A}" type="presOf" srcId="{9B2046E3-F376-4223-A1EC-FF098ED0A161}" destId="{82FF7C44-916F-4DA5-B507-BF5D9865FC4E}" srcOrd="0" destOrd="0" presId="urn:microsoft.com/office/officeart/2005/8/layout/list1"/>
    <dgm:cxn modelId="{F464C537-73CD-4C90-80A9-878A319104DE}" srcId="{B9CDB2BC-1A27-40D7-91D8-81A5B7395E8E}" destId="{9B2046E3-F376-4223-A1EC-FF098ED0A161}" srcOrd="3" destOrd="0" parTransId="{4D8DE1C3-5A8E-43AF-BBD0-6D6E0FB3AA6D}" sibTransId="{53A46D75-1A6F-45D3-BE3F-DCACB6764493}"/>
    <dgm:cxn modelId="{51965F46-FE13-4573-8854-EFE632CDB6A1}" type="presParOf" srcId="{A5F76716-9462-404D-B78D-8040A5ACAF6E}" destId="{589862A4-19BB-4B4B-8170-D44CAC5D7A04}" srcOrd="0" destOrd="0" presId="urn:microsoft.com/office/officeart/2005/8/layout/list1"/>
    <dgm:cxn modelId="{04BAD5EF-49F1-470F-A886-5831DC860CAA}" type="presParOf" srcId="{589862A4-19BB-4B4B-8170-D44CAC5D7A04}" destId="{18C4EB93-AEA4-4ADB-B9D7-F1CFE2B8AECF}" srcOrd="0" destOrd="0" presId="urn:microsoft.com/office/officeart/2005/8/layout/list1"/>
    <dgm:cxn modelId="{1AE70126-C32D-4BBD-A2DD-DF243EF9AFB2}" type="presParOf" srcId="{589862A4-19BB-4B4B-8170-D44CAC5D7A04}" destId="{A8289908-E540-4F3F-AD11-5B940EB9F227}" srcOrd="1" destOrd="0" presId="urn:microsoft.com/office/officeart/2005/8/layout/list1"/>
    <dgm:cxn modelId="{7048A6E7-FB44-49B1-BD2D-221661952D51}" type="presParOf" srcId="{A5F76716-9462-404D-B78D-8040A5ACAF6E}" destId="{BD95A998-4F88-4CB5-AADA-D355121B2110}" srcOrd="1" destOrd="0" presId="urn:microsoft.com/office/officeart/2005/8/layout/list1"/>
    <dgm:cxn modelId="{7AD6BF26-1CBE-4D96-B330-9A8B528B7979}" type="presParOf" srcId="{A5F76716-9462-404D-B78D-8040A5ACAF6E}" destId="{11940B7F-167F-4D5E-957A-96253A590555}" srcOrd="2" destOrd="0" presId="urn:microsoft.com/office/officeart/2005/8/layout/list1"/>
    <dgm:cxn modelId="{71978F32-A3A3-40DD-958E-2354E38286E9}" type="presParOf" srcId="{A5F76716-9462-404D-B78D-8040A5ACAF6E}" destId="{E15020F6-AD05-445D-85B8-670EAF0EE565}" srcOrd="3" destOrd="0" presId="urn:microsoft.com/office/officeart/2005/8/layout/list1"/>
    <dgm:cxn modelId="{604A808C-5DF9-4154-A8FF-54C49B5FE3CD}" type="presParOf" srcId="{A5F76716-9462-404D-B78D-8040A5ACAF6E}" destId="{6F8F1A43-B3B0-4EC7-BB1B-E79623664EF7}" srcOrd="4" destOrd="0" presId="urn:microsoft.com/office/officeart/2005/8/layout/list1"/>
    <dgm:cxn modelId="{F93DDFC8-C5FF-42C2-8353-FFADD509FC3E}" type="presParOf" srcId="{6F8F1A43-B3B0-4EC7-BB1B-E79623664EF7}" destId="{77B92D79-3AE4-49DB-ABE3-10A98328A0DD}" srcOrd="0" destOrd="0" presId="urn:microsoft.com/office/officeart/2005/8/layout/list1"/>
    <dgm:cxn modelId="{98C68294-EF16-4696-B154-27F49D24A480}" type="presParOf" srcId="{6F8F1A43-B3B0-4EC7-BB1B-E79623664EF7}" destId="{CC40C72C-9902-4B52-B8C6-A6BF2841FE03}" srcOrd="1" destOrd="0" presId="urn:microsoft.com/office/officeart/2005/8/layout/list1"/>
    <dgm:cxn modelId="{4F686CB6-A6F2-460C-AB96-895B92670548}" type="presParOf" srcId="{A5F76716-9462-404D-B78D-8040A5ACAF6E}" destId="{82F50DE0-9EE3-44E9-B1D9-A917FB96D5AF}" srcOrd="5" destOrd="0" presId="urn:microsoft.com/office/officeart/2005/8/layout/list1"/>
    <dgm:cxn modelId="{6B84EFA1-A5B2-4260-8EC5-106F1D91E1AE}" type="presParOf" srcId="{A5F76716-9462-404D-B78D-8040A5ACAF6E}" destId="{1965A229-84FA-43D4-97D2-0CDE23E625B1}" srcOrd="6" destOrd="0" presId="urn:microsoft.com/office/officeart/2005/8/layout/list1"/>
    <dgm:cxn modelId="{7F133429-2114-4DAF-99B6-B7D0AB3DEFCF}" type="presParOf" srcId="{A5F76716-9462-404D-B78D-8040A5ACAF6E}" destId="{544111BB-C210-4919-9153-8A04096A4703}" srcOrd="7" destOrd="0" presId="urn:microsoft.com/office/officeart/2005/8/layout/list1"/>
    <dgm:cxn modelId="{0C57DE76-880D-4220-9088-3C198B611148}" type="presParOf" srcId="{A5F76716-9462-404D-B78D-8040A5ACAF6E}" destId="{80405175-90DB-4AE6-886A-5F19E645020D}" srcOrd="8" destOrd="0" presId="urn:microsoft.com/office/officeart/2005/8/layout/list1"/>
    <dgm:cxn modelId="{2F5CB7AE-3BD3-4F1C-A799-75353109200A}" type="presParOf" srcId="{80405175-90DB-4AE6-886A-5F19E645020D}" destId="{1CE0DEA0-AB94-49C6-8B05-CF26EF96C62D}" srcOrd="0" destOrd="0" presId="urn:microsoft.com/office/officeart/2005/8/layout/list1"/>
    <dgm:cxn modelId="{84DD04A5-89F1-40B5-9B93-C95DC5A726BB}" type="presParOf" srcId="{80405175-90DB-4AE6-886A-5F19E645020D}" destId="{BB15F3B7-5442-4DE7-A0EB-25824FE889CA}" srcOrd="1" destOrd="0" presId="urn:microsoft.com/office/officeart/2005/8/layout/list1"/>
    <dgm:cxn modelId="{E122DA10-FBA9-4D13-A7E3-1E2E6965AEF9}" type="presParOf" srcId="{A5F76716-9462-404D-B78D-8040A5ACAF6E}" destId="{53B63045-E862-4609-B073-324F48245583}" srcOrd="9" destOrd="0" presId="urn:microsoft.com/office/officeart/2005/8/layout/list1"/>
    <dgm:cxn modelId="{60C30E3E-5AE0-420A-8865-8D4A61233174}" type="presParOf" srcId="{A5F76716-9462-404D-B78D-8040A5ACAF6E}" destId="{9FE9C311-D9FB-4DE9-95D1-AA59FCC929B8}" srcOrd="10" destOrd="0" presId="urn:microsoft.com/office/officeart/2005/8/layout/list1"/>
    <dgm:cxn modelId="{A9AEEE64-7D5A-4685-AD01-9DC0E22AD1BF}" type="presParOf" srcId="{A5F76716-9462-404D-B78D-8040A5ACAF6E}" destId="{0F975D1A-A550-43C7-8C4F-FB9DC493D885}" srcOrd="11" destOrd="0" presId="urn:microsoft.com/office/officeart/2005/8/layout/list1"/>
    <dgm:cxn modelId="{D2155529-D6CB-4BB1-8E10-74AA6DDA2795}" type="presParOf" srcId="{A5F76716-9462-404D-B78D-8040A5ACAF6E}" destId="{0CA811E2-B81D-4413-94C3-14F72DFD2A32}" srcOrd="12" destOrd="0" presId="urn:microsoft.com/office/officeart/2005/8/layout/list1"/>
    <dgm:cxn modelId="{E6D28729-BE05-49AE-9116-C36BB523E1C6}" type="presParOf" srcId="{0CA811E2-B81D-4413-94C3-14F72DFD2A32}" destId="{82FF7C44-916F-4DA5-B507-BF5D9865FC4E}" srcOrd="0" destOrd="0" presId="urn:microsoft.com/office/officeart/2005/8/layout/list1"/>
    <dgm:cxn modelId="{01685E3F-E811-4FD8-8223-0C13F9C5C644}" type="presParOf" srcId="{0CA811E2-B81D-4413-94C3-14F72DFD2A32}" destId="{B7E17C3F-0B32-4BEE-9889-818BAA8DCEC2}" srcOrd="1" destOrd="0" presId="urn:microsoft.com/office/officeart/2005/8/layout/list1"/>
    <dgm:cxn modelId="{D3F6A121-627E-47BB-9928-981F4D0AC823}" type="presParOf" srcId="{A5F76716-9462-404D-B78D-8040A5ACAF6E}" destId="{CDB94C12-7E6B-4AFC-A35B-6E3D1872BE88}" srcOrd="13" destOrd="0" presId="urn:microsoft.com/office/officeart/2005/8/layout/list1"/>
    <dgm:cxn modelId="{8592EE40-5533-49C7-AE04-9A409E4486B3}" type="presParOf" srcId="{A5F76716-9462-404D-B78D-8040A5ACAF6E}" destId="{683F1A71-0BD0-4C16-A154-B058468AC8E1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389D7-3ED2-44A6-B2BD-337324EE265D}" type="doc">
      <dgm:prSet loTypeId="urn:microsoft.com/office/officeart/2005/8/layout/h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722B836-DE78-4F90-8BA3-927741ACB207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этап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29CA7A-2F50-490F-82FD-C23528DF0730}" type="parTrans" cxnId="{1A6AB7CA-8184-4CFB-914C-DD453784B26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75294E-B9C8-49DA-8FA9-BF3129B0CCCF}" type="sibTrans" cxnId="{1A6AB7CA-8184-4CFB-914C-DD453784B26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83FBA6-EB6F-46E1-9F15-1E5082BA347A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 родителей с технологией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BAB5EE-42BA-4876-92C0-2047EEAF567A}" type="parTrans" cxnId="{B237BD22-4B01-45C7-8C19-2DCB5615CF8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51C16F-9635-4C03-A6F4-FB698AC74D7B}" type="sibTrans" cxnId="{B237BD22-4B01-45C7-8C19-2DCB5615CF86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9633D-A56B-4551-A7C5-5AEE2535D5B9}">
      <dgm:prSet phldrT="[Текст]"/>
      <dgm:spPr/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этап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3B9878-6D71-49EA-8B9F-E75EE33E4BEF}" type="parTrans" cxnId="{828CFF2A-AFE1-4C3C-81FB-9584E2C3034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36051F-BF85-4245-B609-0A41E0EDD916}" type="sibTrans" cxnId="{828CFF2A-AFE1-4C3C-81FB-9584E2C3034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1A3AD4-9F5A-4C09-A246-AD80F0DF615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Научить родителей применять технологию самостоятельно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6E6A75-4BAA-42EE-B617-4770E4E81634}" type="parTrans" cxnId="{9BF3ECF7-DC5F-4A83-BDDC-A2F0E369F8B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955EE9-C911-4812-8813-AE8EB75A2C02}" type="sibTrans" cxnId="{9BF3ECF7-DC5F-4A83-BDDC-A2F0E369F8B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DF1335-9027-4D17-BC80-39EE9472647D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этап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4C67B0-2F7B-4A3F-B649-06A8FE9B65F4}" type="parTrans" cxnId="{7665FCE3-8321-4927-A893-5BA13CD5A3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778177-05A1-4615-837B-E54E39D3F129}" type="sibTrans" cxnId="{7665FCE3-8321-4927-A893-5BA13CD5A3A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FE0748-0C67-4CA4-A8DE-EF00E502C82E}">
      <dgm:prSet phldrT="[Текст]"/>
      <dgm:spPr>
        <a:solidFill>
          <a:srgbClr val="EEF0FF">
            <a:alpha val="90000"/>
          </a:srgbClr>
        </a:solidFill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практике разобрать трудности в применении технологии дома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757623-23CC-40FA-9968-D3D25207CBD6}" type="parTrans" cxnId="{6FF5AF6C-B852-480A-BF0B-19F2DF26F47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CE0338-96B6-47D1-A3C8-DAEFAAE68635}" type="sibTrans" cxnId="{6FF5AF6C-B852-480A-BF0B-19F2DF26F47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0D1259-F8CE-44B8-82B6-33414466A513}" type="pres">
      <dgm:prSet presAssocID="{277389D7-3ED2-44A6-B2BD-337324EE26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44858-2ED9-4220-9CAC-07321ACC95AF}" type="pres">
      <dgm:prSet presAssocID="{D722B836-DE78-4F90-8BA3-927741ACB207}" presName="composite" presStyleCnt="0"/>
      <dgm:spPr/>
    </dgm:pt>
    <dgm:pt modelId="{FB68A442-98D9-43CA-B591-8A9142494704}" type="pres">
      <dgm:prSet presAssocID="{D722B836-DE78-4F90-8BA3-927741ACB207}" presName="parTx" presStyleLbl="alignNode1" presStyleIdx="0" presStyleCnt="3" custScaleX="100908" custLinFactNeighborX="1070" custLinFactNeighborY="44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CBE41-DBEF-4396-ADAC-FF4CDAC8DAF4}" type="pres">
      <dgm:prSet presAssocID="{D722B836-DE78-4F90-8BA3-927741ACB207}" presName="desTx" presStyleLbl="alignAccFollowNode1" presStyleIdx="0" presStyleCnt="3" custLinFactNeighborX="-103" custLinFactNeighborY="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1383D-8414-46DD-9222-E74F5661A075}" type="pres">
      <dgm:prSet presAssocID="{9575294E-B9C8-49DA-8FA9-BF3129B0CCCF}" presName="space" presStyleCnt="0"/>
      <dgm:spPr/>
    </dgm:pt>
    <dgm:pt modelId="{B244AA65-8B40-41D9-888C-560183282351}" type="pres">
      <dgm:prSet presAssocID="{2DE9633D-A56B-4551-A7C5-5AEE2535D5B9}" presName="composite" presStyleCnt="0"/>
      <dgm:spPr/>
    </dgm:pt>
    <dgm:pt modelId="{38ADBF25-29BD-4D15-A28E-96B8661F8ED2}" type="pres">
      <dgm:prSet presAssocID="{2DE9633D-A56B-4551-A7C5-5AEE2535D5B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70DAE-73D9-465C-9D73-9DCB6EDE0E4A}" type="pres">
      <dgm:prSet presAssocID="{2DE9633D-A56B-4551-A7C5-5AEE2535D5B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FD409D-AFB0-4941-87E4-B2CE2371FE05}" type="pres">
      <dgm:prSet presAssocID="{4636051F-BF85-4245-B609-0A41E0EDD916}" presName="space" presStyleCnt="0"/>
      <dgm:spPr/>
    </dgm:pt>
    <dgm:pt modelId="{46D802A9-6056-4594-8DC4-80A0BD782714}" type="pres">
      <dgm:prSet presAssocID="{0EDF1335-9027-4D17-BC80-39EE9472647D}" presName="composite" presStyleCnt="0"/>
      <dgm:spPr/>
    </dgm:pt>
    <dgm:pt modelId="{DCACCAD7-C985-4BA7-AF05-2CE627EB87A2}" type="pres">
      <dgm:prSet presAssocID="{0EDF1335-9027-4D17-BC80-39EE9472647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FFAA5-D4AE-4950-BCE8-E5139B79FCD9}" type="pres">
      <dgm:prSet presAssocID="{0EDF1335-9027-4D17-BC80-39EE9472647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2B11A9-3120-46CC-96D2-5FCF4419A617}" type="presOf" srcId="{3483FBA6-EB6F-46E1-9F15-1E5082BA347A}" destId="{539CBE41-DBEF-4396-ADAC-FF4CDAC8DAF4}" srcOrd="0" destOrd="0" presId="urn:microsoft.com/office/officeart/2005/8/layout/hList1"/>
    <dgm:cxn modelId="{1598614B-DB7A-4BE5-AB11-065C5D47526D}" type="presOf" srcId="{2DE9633D-A56B-4551-A7C5-5AEE2535D5B9}" destId="{38ADBF25-29BD-4D15-A28E-96B8661F8ED2}" srcOrd="0" destOrd="0" presId="urn:microsoft.com/office/officeart/2005/8/layout/hList1"/>
    <dgm:cxn modelId="{182355E9-65D3-4681-8226-0BC1A6BEB052}" type="presOf" srcId="{0EDF1335-9027-4D17-BC80-39EE9472647D}" destId="{DCACCAD7-C985-4BA7-AF05-2CE627EB87A2}" srcOrd="0" destOrd="0" presId="urn:microsoft.com/office/officeart/2005/8/layout/hList1"/>
    <dgm:cxn modelId="{0B8F551D-D550-48AF-A3EC-BC1C09AA43C1}" type="presOf" srcId="{D722B836-DE78-4F90-8BA3-927741ACB207}" destId="{FB68A442-98D9-43CA-B591-8A9142494704}" srcOrd="0" destOrd="0" presId="urn:microsoft.com/office/officeart/2005/8/layout/hList1"/>
    <dgm:cxn modelId="{5297FD44-7E71-4BF1-9CC0-2834DA57A39C}" type="presOf" srcId="{277389D7-3ED2-44A6-B2BD-337324EE265D}" destId="{2C0D1259-F8CE-44B8-82B6-33414466A513}" srcOrd="0" destOrd="0" presId="urn:microsoft.com/office/officeart/2005/8/layout/hList1"/>
    <dgm:cxn modelId="{828CFF2A-AFE1-4C3C-81FB-9584E2C30343}" srcId="{277389D7-3ED2-44A6-B2BD-337324EE265D}" destId="{2DE9633D-A56B-4551-A7C5-5AEE2535D5B9}" srcOrd="1" destOrd="0" parTransId="{353B9878-6D71-49EA-8B9F-E75EE33E4BEF}" sibTransId="{4636051F-BF85-4245-B609-0A41E0EDD916}"/>
    <dgm:cxn modelId="{71157423-E0CE-4549-88FA-F33CA5D87F83}" type="presOf" srcId="{F1FE0748-0C67-4CA4-A8DE-EF00E502C82E}" destId="{3FEFFAA5-D4AE-4950-BCE8-E5139B79FCD9}" srcOrd="0" destOrd="0" presId="urn:microsoft.com/office/officeart/2005/8/layout/hList1"/>
    <dgm:cxn modelId="{9BF3ECF7-DC5F-4A83-BDDC-A2F0E369F8BF}" srcId="{2DE9633D-A56B-4551-A7C5-5AEE2535D5B9}" destId="{E51A3AD4-9F5A-4C09-A246-AD80F0DF6152}" srcOrd="0" destOrd="0" parTransId="{3A6E6A75-4BAA-42EE-B617-4770E4E81634}" sibTransId="{F4955EE9-C911-4812-8813-AE8EB75A2C02}"/>
    <dgm:cxn modelId="{B237BD22-4B01-45C7-8C19-2DCB5615CF86}" srcId="{D722B836-DE78-4F90-8BA3-927741ACB207}" destId="{3483FBA6-EB6F-46E1-9F15-1E5082BA347A}" srcOrd="0" destOrd="0" parTransId="{02BAB5EE-42BA-4876-92C0-2047EEAF567A}" sibTransId="{6B51C16F-9635-4C03-A6F4-FB698AC74D7B}"/>
    <dgm:cxn modelId="{1A6AB7CA-8184-4CFB-914C-DD453784B267}" srcId="{277389D7-3ED2-44A6-B2BD-337324EE265D}" destId="{D722B836-DE78-4F90-8BA3-927741ACB207}" srcOrd="0" destOrd="0" parTransId="{F729CA7A-2F50-490F-82FD-C23528DF0730}" sibTransId="{9575294E-B9C8-49DA-8FA9-BF3129B0CCCF}"/>
    <dgm:cxn modelId="{6FF5AF6C-B852-480A-BF0B-19F2DF26F474}" srcId="{0EDF1335-9027-4D17-BC80-39EE9472647D}" destId="{F1FE0748-0C67-4CA4-A8DE-EF00E502C82E}" srcOrd="0" destOrd="0" parTransId="{3C757623-23CC-40FA-9968-D3D25207CBD6}" sibTransId="{00CE0338-96B6-47D1-A3C8-DAEFAAE68635}"/>
    <dgm:cxn modelId="{7665FCE3-8321-4927-A893-5BA13CD5A3A4}" srcId="{277389D7-3ED2-44A6-B2BD-337324EE265D}" destId="{0EDF1335-9027-4D17-BC80-39EE9472647D}" srcOrd="2" destOrd="0" parTransId="{354C67B0-2F7B-4A3F-B649-06A8FE9B65F4}" sibTransId="{13778177-05A1-4615-837B-E54E39D3F129}"/>
    <dgm:cxn modelId="{84602790-00FF-42F7-ABD6-C998E901EBA3}" type="presOf" srcId="{E51A3AD4-9F5A-4C09-A246-AD80F0DF6152}" destId="{B3C70DAE-73D9-465C-9D73-9DCB6EDE0E4A}" srcOrd="0" destOrd="0" presId="urn:microsoft.com/office/officeart/2005/8/layout/hList1"/>
    <dgm:cxn modelId="{F27BAFCC-6E49-492D-96C5-D7B3E93DC0BB}" type="presParOf" srcId="{2C0D1259-F8CE-44B8-82B6-33414466A513}" destId="{B2444858-2ED9-4220-9CAC-07321ACC95AF}" srcOrd="0" destOrd="0" presId="urn:microsoft.com/office/officeart/2005/8/layout/hList1"/>
    <dgm:cxn modelId="{F5E1544A-CF65-4A54-8C54-262DFF24EBF4}" type="presParOf" srcId="{B2444858-2ED9-4220-9CAC-07321ACC95AF}" destId="{FB68A442-98D9-43CA-B591-8A9142494704}" srcOrd="0" destOrd="0" presId="urn:microsoft.com/office/officeart/2005/8/layout/hList1"/>
    <dgm:cxn modelId="{0BDA9E90-8CEA-4E2C-8698-92463745A704}" type="presParOf" srcId="{B2444858-2ED9-4220-9CAC-07321ACC95AF}" destId="{539CBE41-DBEF-4396-ADAC-FF4CDAC8DAF4}" srcOrd="1" destOrd="0" presId="urn:microsoft.com/office/officeart/2005/8/layout/hList1"/>
    <dgm:cxn modelId="{55A20D07-887C-446F-B3FD-79C0E5B24CC0}" type="presParOf" srcId="{2C0D1259-F8CE-44B8-82B6-33414466A513}" destId="{7AE1383D-8414-46DD-9222-E74F5661A075}" srcOrd="1" destOrd="0" presId="urn:microsoft.com/office/officeart/2005/8/layout/hList1"/>
    <dgm:cxn modelId="{3725DB3D-9BBF-4582-8A25-8D3D5BBFC21B}" type="presParOf" srcId="{2C0D1259-F8CE-44B8-82B6-33414466A513}" destId="{B244AA65-8B40-41D9-888C-560183282351}" srcOrd="2" destOrd="0" presId="urn:microsoft.com/office/officeart/2005/8/layout/hList1"/>
    <dgm:cxn modelId="{A06D165C-107B-49F1-A6C9-96CA3454369B}" type="presParOf" srcId="{B244AA65-8B40-41D9-888C-560183282351}" destId="{38ADBF25-29BD-4D15-A28E-96B8661F8ED2}" srcOrd="0" destOrd="0" presId="urn:microsoft.com/office/officeart/2005/8/layout/hList1"/>
    <dgm:cxn modelId="{69373B45-7BB0-4498-B81C-818D3CA04866}" type="presParOf" srcId="{B244AA65-8B40-41D9-888C-560183282351}" destId="{B3C70DAE-73D9-465C-9D73-9DCB6EDE0E4A}" srcOrd="1" destOrd="0" presId="urn:microsoft.com/office/officeart/2005/8/layout/hList1"/>
    <dgm:cxn modelId="{B401F0DA-4EBE-4CBA-A799-45E904866772}" type="presParOf" srcId="{2C0D1259-F8CE-44B8-82B6-33414466A513}" destId="{F1FD409D-AFB0-4941-87E4-B2CE2371FE05}" srcOrd="3" destOrd="0" presId="urn:microsoft.com/office/officeart/2005/8/layout/hList1"/>
    <dgm:cxn modelId="{C977232F-C5D8-43FB-9FB5-ED3C6FB03DBA}" type="presParOf" srcId="{2C0D1259-F8CE-44B8-82B6-33414466A513}" destId="{46D802A9-6056-4594-8DC4-80A0BD782714}" srcOrd="4" destOrd="0" presId="urn:microsoft.com/office/officeart/2005/8/layout/hList1"/>
    <dgm:cxn modelId="{B32E072B-C08F-4310-9828-D197F77FA2FE}" type="presParOf" srcId="{46D802A9-6056-4594-8DC4-80A0BD782714}" destId="{DCACCAD7-C985-4BA7-AF05-2CE627EB87A2}" srcOrd="0" destOrd="0" presId="urn:microsoft.com/office/officeart/2005/8/layout/hList1"/>
    <dgm:cxn modelId="{B1380B64-2C14-4348-A893-EAAB8E6D863D}" type="presParOf" srcId="{46D802A9-6056-4594-8DC4-80A0BD782714}" destId="{3FEFFAA5-D4AE-4950-BCE8-E5139B79FCD9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6093" t="22507" r="65206" b="8262"/>
          <a:stretch>
            <a:fillRect/>
          </a:stretch>
        </p:blipFill>
        <p:spPr bwMode="auto">
          <a:xfrm>
            <a:off x="428596" y="2357430"/>
            <a:ext cx="2857520" cy="395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000240"/>
            <a:ext cx="8274698" cy="44679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</a:t>
            </a:r>
            <a:b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«Взаимодействие с родителями по применению технологии продуктивного чтения – слушания дома с детьми дошкольного возраста»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  </a:t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57356" y="5715016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Воспитатель МБДОУ №85 «Берёзка» </a:t>
            </a:r>
          </a:p>
          <a:p>
            <a:pPr algn="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Труфанова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ристина Александровна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58204" cy="606928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582" t="23900" r="64089" b="8847"/>
          <a:stretch/>
        </p:blipFill>
        <p:spPr>
          <a:xfrm>
            <a:off x="2428860" y="357166"/>
            <a:ext cx="4429156" cy="5881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58204" cy="606928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buNone/>
            </a:pPr>
            <a:r>
              <a:rPr lang="ru-RU" sz="5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5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714876" y="785794"/>
            <a:ext cx="4143404" cy="417793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 методических рекомендациях представлена  информация по обучению родителей  технологии продуктивного чтения – слушания.</a:t>
            </a:r>
            <a:endParaRPr lang="ru-RU" sz="3200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lum bright="-10000" contrast="10000"/>
          </a:blip>
          <a:srcRect l="6093" t="22507" r="65206" b="8262"/>
          <a:stretch>
            <a:fillRect/>
          </a:stretch>
        </p:blipFill>
        <p:spPr bwMode="auto">
          <a:xfrm>
            <a:off x="571472" y="642918"/>
            <a:ext cx="3929090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083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2"/>
          <a:srcRect l="35693" t="22581" r="5324" b="7796"/>
          <a:stretch>
            <a:fillRect/>
          </a:stretch>
        </p:blipFill>
        <p:spPr bwMode="auto">
          <a:xfrm>
            <a:off x="457200" y="428604"/>
            <a:ext cx="8258204" cy="5786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214290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Система работы с родителями по обучению их технологии продуктивного чтения слушания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4721884"/>
              </p:ext>
            </p:extLst>
          </p:nvPr>
        </p:nvGraphicFramePr>
        <p:xfrm>
          <a:off x="0" y="857232"/>
          <a:ext cx="914400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063331650"/>
              </p:ext>
            </p:extLst>
          </p:nvPr>
        </p:nvGraphicFramePr>
        <p:xfrm>
          <a:off x="266285" y="928670"/>
          <a:ext cx="8877715" cy="3400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ятиугольник 3"/>
          <p:cNvSpPr/>
          <p:nvPr/>
        </p:nvSpPr>
        <p:spPr>
          <a:xfrm rot="16200000" flipH="1">
            <a:off x="-838220" y="4806869"/>
            <a:ext cx="2881554" cy="700013"/>
          </a:xfrm>
          <a:prstGeom prst="homePlate">
            <a:avLst/>
          </a:prstGeom>
          <a:solidFill>
            <a:srgbClr val="EEF0FF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6063" y="3084631"/>
            <a:ext cx="633362" cy="386366"/>
          </a:xfrm>
          <a:prstGeom prst="rect">
            <a:avLst/>
          </a:prstGeom>
          <a:solidFill>
            <a:srgbClr val="E1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1128850" y="3716098"/>
            <a:ext cx="700013" cy="2881554"/>
            <a:chOff x="489134" y="3191814"/>
            <a:chExt cx="933350" cy="2881554"/>
          </a:xfrm>
        </p:grpSpPr>
        <p:sp>
          <p:nvSpPr>
            <p:cNvPr id="6" name="Пятиугольник 5"/>
            <p:cNvSpPr/>
            <p:nvPr/>
          </p:nvSpPr>
          <p:spPr>
            <a:xfrm rot="16200000" flipH="1">
              <a:off x="-484968" y="4165916"/>
              <a:ext cx="2881554" cy="933350"/>
            </a:xfrm>
            <a:prstGeom prst="homePlate">
              <a:avLst/>
            </a:prstGeom>
            <a:solidFill>
              <a:srgbClr val="EEF0FF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24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Лекция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33818" y="3237031"/>
              <a:ext cx="844482" cy="386366"/>
            </a:xfrm>
            <a:prstGeom prst="rect">
              <a:avLst/>
            </a:prstGeom>
            <a:solidFill>
              <a:srgbClr val="E1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071670" y="3714752"/>
            <a:ext cx="700013" cy="2881554"/>
            <a:chOff x="489134" y="3191814"/>
            <a:chExt cx="933350" cy="2881554"/>
          </a:xfrm>
        </p:grpSpPr>
        <p:sp>
          <p:nvSpPr>
            <p:cNvPr id="10" name="Пятиугольник 9"/>
            <p:cNvSpPr/>
            <p:nvPr/>
          </p:nvSpPr>
          <p:spPr>
            <a:xfrm rot="16200000" flipH="1">
              <a:off x="-484968" y="4165916"/>
              <a:ext cx="2881554" cy="933350"/>
            </a:xfrm>
            <a:prstGeom prst="homePlate">
              <a:avLst/>
            </a:prstGeom>
            <a:solidFill>
              <a:srgbClr val="EEF0FF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24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Педагогическая беседа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33818" y="3237031"/>
              <a:ext cx="844482" cy="386366"/>
            </a:xfrm>
            <a:prstGeom prst="rect">
              <a:avLst/>
            </a:prstGeom>
            <a:solidFill>
              <a:srgbClr val="E1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643306" y="3786190"/>
            <a:ext cx="700013" cy="2857520"/>
            <a:chOff x="489134" y="3191814"/>
            <a:chExt cx="933350" cy="2546055"/>
          </a:xfrm>
        </p:grpSpPr>
        <p:sp>
          <p:nvSpPr>
            <p:cNvPr id="13" name="Пятиугольник 12"/>
            <p:cNvSpPr/>
            <p:nvPr/>
          </p:nvSpPr>
          <p:spPr>
            <a:xfrm rot="16200000" flipH="1">
              <a:off x="-317219" y="3998167"/>
              <a:ext cx="2546055" cy="933350"/>
            </a:xfrm>
            <a:prstGeom prst="homePlate">
              <a:avLst/>
            </a:prstGeom>
            <a:solidFill>
              <a:srgbClr val="DDEAEF"/>
            </a:solidFill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24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Мастер-класс </a:t>
              </a:r>
              <a:endParaRPr lang="ru-RU" sz="24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33818" y="3237031"/>
              <a:ext cx="844482" cy="231435"/>
            </a:xfrm>
            <a:prstGeom prst="rect">
              <a:avLst/>
            </a:prstGeom>
            <a:solidFill>
              <a:srgbClr val="D3E5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Пятиугольник 15"/>
          <p:cNvSpPr/>
          <p:nvPr/>
        </p:nvSpPr>
        <p:spPr>
          <a:xfrm rot="16200000" flipH="1">
            <a:off x="3957594" y="4829224"/>
            <a:ext cx="2786082" cy="700013"/>
          </a:xfrm>
          <a:prstGeom prst="homePlate">
            <a:avLst/>
          </a:prstGeom>
          <a:solidFill>
            <a:srgbClr val="DDEAEF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 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 rot="16200000" flipH="1">
            <a:off x="5967646" y="4852087"/>
            <a:ext cx="2546055" cy="700013"/>
          </a:xfrm>
          <a:prstGeom prst="homePlate">
            <a:avLst/>
          </a:prstGeom>
          <a:solidFill>
            <a:srgbClr val="FBFB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Мировое </a:t>
            </a:r>
          </a:p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 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ятиугольник 20"/>
          <p:cNvSpPr/>
          <p:nvPr/>
        </p:nvSpPr>
        <p:spPr>
          <a:xfrm rot="16200000" flipH="1">
            <a:off x="7074965" y="4852086"/>
            <a:ext cx="2546055" cy="700013"/>
          </a:xfrm>
          <a:prstGeom prst="homePlate">
            <a:avLst/>
          </a:prstGeom>
          <a:solidFill>
            <a:srgbClr val="FBFBFF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</a:t>
            </a:r>
          </a:p>
          <a:p>
            <a:pPr algn="ctr"/>
            <a:r>
              <a:rPr lang="ru-RU" sz="24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</a:t>
            </a:r>
            <a:endParaRPr lang="ru-RU" sz="2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016253" y="3297598"/>
            <a:ext cx="633362" cy="231435"/>
          </a:xfrm>
          <a:prstGeom prst="rect">
            <a:avLst/>
          </a:prstGeom>
          <a:solidFill>
            <a:srgbClr val="EDE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472" y="214290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ФОРМЫ РАБОТЫ С РОДИТЕЛЯМИ</a:t>
            </a:r>
            <a:endParaRPr lang="ru-RU" sz="3600" b="1" dirty="0"/>
          </a:p>
        </p:txBody>
      </p:sp>
    </p:spTree>
    <p:extLst>
      <p:ext uri="{BB962C8B-B14F-4D97-AF65-F5344CB8AC3E}">
        <p14:creationId xmlns="" xmlns:p14="http://schemas.microsoft.com/office/powerpoint/2010/main" val="5904226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85011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ПРАКТИЧЕСКИЙ  МАТЕРИАЛ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Содержимо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1285860"/>
            <a:ext cx="2606493" cy="37147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46" y="1785926"/>
            <a:ext cx="2556769" cy="3643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64428" t="21684" r="9144" b="11414"/>
          <a:stretch/>
        </p:blipFill>
        <p:spPr>
          <a:xfrm>
            <a:off x="4286248" y="2428868"/>
            <a:ext cx="2643206" cy="37618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9582" t="23900" r="64089" b="8847"/>
          <a:stretch/>
        </p:blipFill>
        <p:spPr>
          <a:xfrm>
            <a:off x="6429388" y="3357562"/>
            <a:ext cx="2500330" cy="3320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500042"/>
            <a:ext cx="3857652" cy="5497893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429124" y="0"/>
            <a:ext cx="450059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2600" b="1" dirty="0" smtClean="0"/>
              <a:t>Направление:   </a:t>
            </a:r>
            <a:r>
              <a:rPr lang="ru-RU" sz="2600" dirty="0" smtClean="0"/>
              <a:t>познавательное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2600" b="1" dirty="0" smtClean="0"/>
              <a:t>Цель:</a:t>
            </a:r>
            <a:r>
              <a:rPr lang="ru-RU" sz="2600" dirty="0" smtClean="0"/>
              <a:t> создание условий для передачи опыта по применению технологии продуктивного чтения-слушания в работе с детьми дошкольного возраста.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2600" b="1" dirty="0" smtClean="0"/>
              <a:t>Задача: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2600" dirty="0" smtClean="0"/>
              <a:t>-познакомить с технологией  продуктивного чтения-слушания для детей дошкольного </a:t>
            </a:r>
            <a:r>
              <a:rPr lang="ru-RU" sz="2600" dirty="0" smtClean="0"/>
              <a:t>возраста.</a:t>
            </a:r>
            <a:endParaRPr lang="ru-RU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52028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83768" y="5733256"/>
            <a:ext cx="4896544" cy="792088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642918"/>
            <a:ext cx="3910149" cy="5572711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500562" y="285728"/>
            <a:ext cx="435771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2000" b="1" dirty="0" smtClean="0"/>
              <a:t>Направление:  </a:t>
            </a:r>
            <a:r>
              <a:rPr lang="ru-RU" sz="2000" dirty="0" smtClean="0"/>
              <a:t>познавательное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2000" b="1" dirty="0" smtClean="0"/>
              <a:t>Цель</a:t>
            </a:r>
            <a:r>
              <a:rPr lang="ru-RU" sz="2000" b="1" dirty="0" smtClean="0"/>
              <a:t>: </a:t>
            </a:r>
            <a:r>
              <a:rPr lang="ru-RU" sz="2000" dirty="0" smtClean="0"/>
              <a:t>создание </a:t>
            </a:r>
            <a:r>
              <a:rPr lang="ru-RU" sz="2000" dirty="0" smtClean="0"/>
              <a:t>условий для передачи опыта по применению технологии продуктивного чтения-слушания в работе с детьми дошкольного возраста.</a:t>
            </a:r>
            <a:endParaRPr lang="ru-RU" sz="2000" dirty="0" smtClean="0"/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2000" b="1" dirty="0" smtClean="0"/>
              <a:t>Задачи: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2000" dirty="0" smtClean="0"/>
              <a:t>-познакомить с возможностями использования технологии продуктивного чтения-слушания для формирования  позиции активного слушателя детей дошкольного </a:t>
            </a:r>
            <a:r>
              <a:rPr lang="ru-RU" sz="2000" dirty="0" smtClean="0"/>
              <a:t>возраста;</a:t>
            </a:r>
            <a:endParaRPr lang="ru-RU" sz="2000" dirty="0" smtClean="0"/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lang="ru-RU" sz="2000" dirty="0" smtClean="0"/>
              <a:t>-показать практическое применение технологии продуктивного </a:t>
            </a:r>
            <a:r>
              <a:rPr lang="ru-RU" sz="2000" dirty="0" smtClean="0"/>
              <a:t>чтения-слушания.</a:t>
            </a:r>
            <a:endParaRPr 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2680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428604"/>
            <a:ext cx="8786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64428" t="21684" r="9144" b="11414"/>
          <a:stretch/>
        </p:blipFill>
        <p:spPr>
          <a:xfrm>
            <a:off x="357158" y="785794"/>
            <a:ext cx="3643338" cy="5185276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14810" y="357166"/>
            <a:ext cx="4714908" cy="62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 smtClean="0"/>
              <a:t>Направление:   </a:t>
            </a:r>
            <a:r>
              <a:rPr lang="ru-RU" sz="2100" dirty="0" smtClean="0"/>
              <a:t>познавательное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 smtClean="0"/>
              <a:t>Цель:</a:t>
            </a:r>
            <a:r>
              <a:rPr lang="ru-RU" sz="2100" dirty="0" smtClean="0"/>
              <a:t> создание условий для закрепления опыта по применению технологии продуктивного чтения-слушания родителями для чтения дома.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 smtClean="0"/>
              <a:t>Задачи: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smtClean="0"/>
              <a:t>-познакомить с возможностями использования технологии продуктивного чтения-слушания для формирования  позиции активного слушателя детей дошкольного возраста на примере различных литературных </a:t>
            </a:r>
            <a:r>
              <a:rPr lang="ru-RU" sz="2100" dirty="0" smtClean="0"/>
              <a:t>жанров;</a:t>
            </a:r>
            <a:endParaRPr lang="ru-RU" sz="2100" dirty="0" smtClean="0"/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dirty="0" smtClean="0"/>
              <a:t>-практическое применение технологии продуктивного </a:t>
            </a:r>
            <a:r>
              <a:rPr lang="ru-RU" sz="2100" dirty="0" smtClean="0"/>
              <a:t>чтения-слушания.</a:t>
            </a:r>
            <a:endParaRPr lang="ru-RU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852</TotalTime>
  <Words>273</Words>
  <Application>Microsoft Office PowerPoint</Application>
  <PresentationFormat>Экран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           методические рекомендации  «Взаимодействие с родителями по применению технологии продуктивного чтения – слушания дома с детьми дошкольного возраста»     </vt:lpstr>
      <vt:lpstr>Слайд 2</vt:lpstr>
      <vt:lpstr>Слайд 3</vt:lpstr>
      <vt:lpstr>Слайд 4</vt:lpstr>
      <vt:lpstr>Слайд 5</vt:lpstr>
      <vt:lpstr>Слайд 6</vt:lpstr>
      <vt:lpstr>Слайд 7</vt:lpstr>
      <vt:lpstr>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Я – сам! Сборник автодидактических игр для детей  среднего дошкольного возраста    Подготовила : Шмакова И.М </dc:title>
  <dc:creator>пк</dc:creator>
  <cp:lastModifiedBy>Sadik</cp:lastModifiedBy>
  <cp:revision>102</cp:revision>
  <dcterms:created xsi:type="dcterms:W3CDTF">2022-10-09T13:36:16Z</dcterms:created>
  <dcterms:modified xsi:type="dcterms:W3CDTF">2023-01-24T13:42:09Z</dcterms:modified>
</cp:coreProperties>
</file>