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handoutMasterIdLst>
    <p:handoutMasterId r:id="rId21"/>
  </p:handoutMasterIdLst>
  <p:sldIdLst>
    <p:sldId id="263" r:id="rId2"/>
    <p:sldId id="295" r:id="rId3"/>
    <p:sldId id="306" r:id="rId4"/>
    <p:sldId id="305" r:id="rId5"/>
    <p:sldId id="304" r:id="rId6"/>
    <p:sldId id="286" r:id="rId7"/>
    <p:sldId id="293" r:id="rId8"/>
    <p:sldId id="294" r:id="rId9"/>
    <p:sldId id="307" r:id="rId10"/>
    <p:sldId id="309" r:id="rId11"/>
    <p:sldId id="302" r:id="rId12"/>
    <p:sldId id="298" r:id="rId13"/>
    <p:sldId id="300" r:id="rId14"/>
    <p:sldId id="301" r:id="rId15"/>
    <p:sldId id="289" r:id="rId16"/>
    <p:sldId id="310" r:id="rId17"/>
    <p:sldId id="292" r:id="rId18"/>
    <p:sldId id="282" r:id="rId19"/>
    <p:sldId id="270" r:id="rId2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3315"/>
    <a:srgbClr val="003366"/>
    <a:srgbClr val="2E3917"/>
    <a:srgbClr val="FFFFFF"/>
    <a:srgbClr val="CCFFCC"/>
    <a:srgbClr val="336699"/>
    <a:srgbClr val="FF9933"/>
    <a:srgbClr val="FFFF66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 snapToGrid="0">
      <p:cViewPr varScale="1">
        <p:scale>
          <a:sx n="40" d="100"/>
          <a:sy n="40" d="100"/>
        </p:scale>
        <p:origin x="-114" y="-6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904" y="-10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51.jpe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93AE3F-5B2A-4665-A93B-15911F9AD3EB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5C88F30-8843-4847-9C53-D57FD70A0E82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Необходимость обновления и повышения качества дошкольного образования в МБДОУ №85 «Берёзка  </a:t>
          </a:r>
          <a:endParaRPr lang="ru-RU" sz="3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F634E2F-4BA7-4CDF-B802-1303FDA70EB4}" type="parTrans" cxnId="{EA3BB23C-8CBA-4D48-BB75-4B63CA7DB68C}">
      <dgm:prSet/>
      <dgm:spPr/>
      <dgm:t>
        <a:bodyPr/>
        <a:lstStyle/>
        <a:p>
          <a:endParaRPr lang="ru-RU"/>
        </a:p>
      </dgm:t>
    </dgm:pt>
    <dgm:pt modelId="{1885980E-B66D-400C-B32A-4EF73C9CC498}" type="sibTrans" cxnId="{EA3BB23C-8CBA-4D48-BB75-4B63CA7DB68C}">
      <dgm:prSet/>
      <dgm:spPr/>
      <dgm:t>
        <a:bodyPr/>
        <a:lstStyle/>
        <a:p>
          <a:endParaRPr lang="ru-RU"/>
        </a:p>
      </dgm:t>
    </dgm:pt>
    <dgm:pt modelId="{96FB7D27-5BD7-4A74-B9F7-CB65EC18122B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Создания условий  для самостоятельной, инициативной, социализированной личности</a:t>
          </a:r>
          <a:endParaRPr lang="ru-RU" sz="3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18563D2-6E96-4002-B164-F4EE382BF5B0}" type="parTrans" cxnId="{325C41D4-E841-47CB-B125-56971FFAF038}">
      <dgm:prSet/>
      <dgm:spPr/>
      <dgm:t>
        <a:bodyPr/>
        <a:lstStyle/>
        <a:p>
          <a:endParaRPr lang="ru-RU"/>
        </a:p>
      </dgm:t>
    </dgm:pt>
    <dgm:pt modelId="{A53D9158-1A70-4E91-915D-AF683AC1CA61}" type="sibTrans" cxnId="{325C41D4-E841-47CB-B125-56971FFAF038}">
      <dgm:prSet/>
      <dgm:spPr/>
      <dgm:t>
        <a:bodyPr/>
        <a:lstStyle/>
        <a:p>
          <a:endParaRPr lang="ru-RU"/>
        </a:p>
      </dgm:t>
    </dgm:pt>
    <dgm:pt modelId="{CDF8A8E5-56A8-48B5-AFF6-094D4A8CC0E9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Непрерывность дошкольного и начального школьного образования</a:t>
          </a:r>
          <a:endParaRPr lang="ru-RU" sz="3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2E4DB4E-A788-468B-AB99-0248CC1149FE}" type="parTrans" cxnId="{0FAD3453-1DFE-4110-8D9F-4097850E5E9E}">
      <dgm:prSet/>
      <dgm:spPr/>
      <dgm:t>
        <a:bodyPr/>
        <a:lstStyle/>
        <a:p>
          <a:endParaRPr lang="ru-RU"/>
        </a:p>
      </dgm:t>
    </dgm:pt>
    <dgm:pt modelId="{F39F20D6-A053-45B6-975D-0C2ECB46C13D}" type="sibTrans" cxnId="{0FAD3453-1DFE-4110-8D9F-4097850E5E9E}">
      <dgm:prSet/>
      <dgm:spPr/>
      <dgm:t>
        <a:bodyPr/>
        <a:lstStyle/>
        <a:p>
          <a:endParaRPr lang="ru-RU"/>
        </a:p>
      </dgm:t>
    </dgm:pt>
    <dgm:pt modelId="{60E49686-BCF5-4CED-BD6A-D272EBDA375E}" type="pres">
      <dgm:prSet presAssocID="{A293AE3F-5B2A-4665-A93B-15911F9AD3E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23F354-EE5F-4FA8-B6AB-A21588ECED8E}" type="pres">
      <dgm:prSet presAssocID="{A293AE3F-5B2A-4665-A93B-15911F9AD3EB}" presName="dummyMaxCanvas" presStyleCnt="0">
        <dgm:presLayoutVars/>
      </dgm:prSet>
      <dgm:spPr/>
    </dgm:pt>
    <dgm:pt modelId="{F1F72DCA-0705-45E8-AD45-9FD7E9E8B8E0}" type="pres">
      <dgm:prSet presAssocID="{A293AE3F-5B2A-4665-A93B-15911F9AD3E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CFA9C-B60A-4622-B0B4-84B239FA01CA}" type="pres">
      <dgm:prSet presAssocID="{A293AE3F-5B2A-4665-A93B-15911F9AD3EB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8C106-02CA-453E-8ECB-283C1072EDE8}" type="pres">
      <dgm:prSet presAssocID="{A293AE3F-5B2A-4665-A93B-15911F9AD3E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50B78-0083-491E-88DB-6D6145B2C12C}" type="pres">
      <dgm:prSet presAssocID="{A293AE3F-5B2A-4665-A93B-15911F9AD3EB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9B7122-C574-401E-994A-F8DECC2DE288}" type="pres">
      <dgm:prSet presAssocID="{A293AE3F-5B2A-4665-A93B-15911F9AD3EB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4615FA-1F4A-4803-84D1-22847D00BA57}" type="pres">
      <dgm:prSet presAssocID="{A293AE3F-5B2A-4665-A93B-15911F9AD3E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7D380-DC94-4F1B-B265-A50100F2136C}" type="pres">
      <dgm:prSet presAssocID="{A293AE3F-5B2A-4665-A93B-15911F9AD3E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CF774C-FECB-4A93-95C2-D080D3A4E28B}" type="pres">
      <dgm:prSet presAssocID="{A293AE3F-5B2A-4665-A93B-15911F9AD3E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A6FD65-BAD2-47DF-9A71-19BB61977103}" type="presOf" srcId="{B5C88F30-8843-4847-9C53-D57FD70A0E82}" destId="{E74615FA-1F4A-4803-84D1-22847D00BA57}" srcOrd="1" destOrd="0" presId="urn:microsoft.com/office/officeart/2005/8/layout/vProcess5"/>
    <dgm:cxn modelId="{B5DC9D1C-055F-4EAA-B43F-95B9DA944C5D}" type="presOf" srcId="{A53D9158-1A70-4E91-915D-AF683AC1CA61}" destId="{569B7122-C574-401E-994A-F8DECC2DE288}" srcOrd="0" destOrd="0" presId="urn:microsoft.com/office/officeart/2005/8/layout/vProcess5"/>
    <dgm:cxn modelId="{325C41D4-E841-47CB-B125-56971FFAF038}" srcId="{A293AE3F-5B2A-4665-A93B-15911F9AD3EB}" destId="{96FB7D27-5BD7-4A74-B9F7-CB65EC18122B}" srcOrd="1" destOrd="0" parTransId="{A18563D2-6E96-4002-B164-F4EE382BF5B0}" sibTransId="{A53D9158-1A70-4E91-915D-AF683AC1CA61}"/>
    <dgm:cxn modelId="{EE3853EE-0C71-4238-8316-2E7A39B47E46}" type="presOf" srcId="{CDF8A8E5-56A8-48B5-AFF6-094D4A8CC0E9}" destId="{A3CF774C-FECB-4A93-95C2-D080D3A4E28B}" srcOrd="1" destOrd="0" presId="urn:microsoft.com/office/officeart/2005/8/layout/vProcess5"/>
    <dgm:cxn modelId="{EA3BB23C-8CBA-4D48-BB75-4B63CA7DB68C}" srcId="{A293AE3F-5B2A-4665-A93B-15911F9AD3EB}" destId="{B5C88F30-8843-4847-9C53-D57FD70A0E82}" srcOrd="0" destOrd="0" parTransId="{7F634E2F-4BA7-4CDF-B802-1303FDA70EB4}" sibTransId="{1885980E-B66D-400C-B32A-4EF73C9CC498}"/>
    <dgm:cxn modelId="{A204EBD5-87F6-4D5D-9DAF-795CE254268D}" type="presOf" srcId="{1885980E-B66D-400C-B32A-4EF73C9CC498}" destId="{FB550B78-0083-491E-88DB-6D6145B2C12C}" srcOrd="0" destOrd="0" presId="urn:microsoft.com/office/officeart/2005/8/layout/vProcess5"/>
    <dgm:cxn modelId="{936AC446-299B-48F8-937F-B9A8E54E1AAF}" type="presOf" srcId="{A293AE3F-5B2A-4665-A93B-15911F9AD3EB}" destId="{60E49686-BCF5-4CED-BD6A-D272EBDA375E}" srcOrd="0" destOrd="0" presId="urn:microsoft.com/office/officeart/2005/8/layout/vProcess5"/>
    <dgm:cxn modelId="{0FAD3453-1DFE-4110-8D9F-4097850E5E9E}" srcId="{A293AE3F-5B2A-4665-A93B-15911F9AD3EB}" destId="{CDF8A8E5-56A8-48B5-AFF6-094D4A8CC0E9}" srcOrd="2" destOrd="0" parTransId="{82E4DB4E-A788-468B-AB99-0248CC1149FE}" sibTransId="{F39F20D6-A053-45B6-975D-0C2ECB46C13D}"/>
    <dgm:cxn modelId="{78E01F31-24E1-4A94-8D19-6F2BEFD38549}" type="presOf" srcId="{CDF8A8E5-56A8-48B5-AFF6-094D4A8CC0E9}" destId="{93D8C106-02CA-453E-8ECB-283C1072EDE8}" srcOrd="0" destOrd="0" presId="urn:microsoft.com/office/officeart/2005/8/layout/vProcess5"/>
    <dgm:cxn modelId="{E083080C-93DA-4DB8-849A-34FC63796A23}" type="presOf" srcId="{96FB7D27-5BD7-4A74-B9F7-CB65EC18122B}" destId="{2DF7D380-DC94-4F1B-B265-A50100F2136C}" srcOrd="1" destOrd="0" presId="urn:microsoft.com/office/officeart/2005/8/layout/vProcess5"/>
    <dgm:cxn modelId="{D34ABC3D-3E5C-4FF5-AAA2-9686410A3E63}" type="presOf" srcId="{96FB7D27-5BD7-4A74-B9F7-CB65EC18122B}" destId="{618CFA9C-B60A-4622-B0B4-84B239FA01CA}" srcOrd="0" destOrd="0" presId="urn:microsoft.com/office/officeart/2005/8/layout/vProcess5"/>
    <dgm:cxn modelId="{E0F57DE1-2ACD-4F57-8865-6CA82B109E09}" type="presOf" srcId="{B5C88F30-8843-4847-9C53-D57FD70A0E82}" destId="{F1F72DCA-0705-45E8-AD45-9FD7E9E8B8E0}" srcOrd="0" destOrd="0" presId="urn:microsoft.com/office/officeart/2005/8/layout/vProcess5"/>
    <dgm:cxn modelId="{2FCE27EC-9B7C-4378-B185-A6023A3FBE54}" type="presParOf" srcId="{60E49686-BCF5-4CED-BD6A-D272EBDA375E}" destId="{5C23F354-EE5F-4FA8-B6AB-A21588ECED8E}" srcOrd="0" destOrd="0" presId="urn:microsoft.com/office/officeart/2005/8/layout/vProcess5"/>
    <dgm:cxn modelId="{F881B3E7-8A9F-4FA0-A6C1-0AB3BDF1CD96}" type="presParOf" srcId="{60E49686-BCF5-4CED-BD6A-D272EBDA375E}" destId="{F1F72DCA-0705-45E8-AD45-9FD7E9E8B8E0}" srcOrd="1" destOrd="0" presId="urn:microsoft.com/office/officeart/2005/8/layout/vProcess5"/>
    <dgm:cxn modelId="{806FCB60-A5FF-4DAD-8E5A-D155938DA55D}" type="presParOf" srcId="{60E49686-BCF5-4CED-BD6A-D272EBDA375E}" destId="{618CFA9C-B60A-4622-B0B4-84B239FA01CA}" srcOrd="2" destOrd="0" presId="urn:microsoft.com/office/officeart/2005/8/layout/vProcess5"/>
    <dgm:cxn modelId="{05235363-848F-4069-A231-9A8553B7101B}" type="presParOf" srcId="{60E49686-BCF5-4CED-BD6A-D272EBDA375E}" destId="{93D8C106-02CA-453E-8ECB-283C1072EDE8}" srcOrd="3" destOrd="0" presId="urn:microsoft.com/office/officeart/2005/8/layout/vProcess5"/>
    <dgm:cxn modelId="{394CF093-6EC0-4C25-83AC-4E94FA03D76A}" type="presParOf" srcId="{60E49686-BCF5-4CED-BD6A-D272EBDA375E}" destId="{FB550B78-0083-491E-88DB-6D6145B2C12C}" srcOrd="4" destOrd="0" presId="urn:microsoft.com/office/officeart/2005/8/layout/vProcess5"/>
    <dgm:cxn modelId="{1A567411-1809-4D49-8FB4-29876431F89C}" type="presParOf" srcId="{60E49686-BCF5-4CED-BD6A-D272EBDA375E}" destId="{569B7122-C574-401E-994A-F8DECC2DE288}" srcOrd="5" destOrd="0" presId="urn:microsoft.com/office/officeart/2005/8/layout/vProcess5"/>
    <dgm:cxn modelId="{8BF8A5D7-A4D1-46D5-96CB-9F22B0CBE6F6}" type="presParOf" srcId="{60E49686-BCF5-4CED-BD6A-D272EBDA375E}" destId="{E74615FA-1F4A-4803-84D1-22847D00BA57}" srcOrd="6" destOrd="0" presId="urn:microsoft.com/office/officeart/2005/8/layout/vProcess5"/>
    <dgm:cxn modelId="{CF53B8BE-9174-46E3-AB0A-BE9299E679DF}" type="presParOf" srcId="{60E49686-BCF5-4CED-BD6A-D272EBDA375E}" destId="{2DF7D380-DC94-4F1B-B265-A50100F2136C}" srcOrd="7" destOrd="0" presId="urn:microsoft.com/office/officeart/2005/8/layout/vProcess5"/>
    <dgm:cxn modelId="{929583F0-85BF-4DD6-A18B-39AE1584549A}" type="presParOf" srcId="{60E49686-BCF5-4CED-BD6A-D272EBDA375E}" destId="{A3CF774C-FECB-4A93-95C2-D080D3A4E28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7E17B8-54C7-4CE2-9181-168B29324E3C}" type="doc">
      <dgm:prSet loTypeId="urn:microsoft.com/office/officeart/2005/8/layout/chevron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49CF986-8057-4AAC-9C2E-34626382F282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 w="76200">
          <a:solidFill>
            <a:srgbClr val="92D050"/>
          </a:solidFill>
        </a:ln>
      </dgm:spPr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5437D66C-DD9D-443E-8E25-65F4BF222E43}" type="parTrans" cxnId="{3DDE8BA2-ED57-4718-A354-6844D05D10D6}">
      <dgm:prSet/>
      <dgm:spPr/>
      <dgm:t>
        <a:bodyPr/>
        <a:lstStyle/>
        <a:p>
          <a:endParaRPr lang="ru-RU"/>
        </a:p>
      </dgm:t>
    </dgm:pt>
    <dgm:pt modelId="{956781F7-E0A9-43B5-A23E-B898DBA3D91D}" type="sibTrans" cxnId="{3DDE8BA2-ED57-4718-A354-6844D05D10D6}">
      <dgm:prSet/>
      <dgm:spPr/>
      <dgm:t>
        <a:bodyPr/>
        <a:lstStyle/>
        <a:p>
          <a:endParaRPr lang="ru-RU"/>
        </a:p>
      </dgm:t>
    </dgm:pt>
    <dgm:pt modelId="{7B00A119-9490-4C10-AFCD-2CD7E59098D5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FFFF"/>
        </a:solidFill>
        <a:ln w="76200"/>
      </dgm:spPr>
      <dgm:t>
        <a:bodyPr/>
        <a:lstStyle/>
        <a:p>
          <a:pPr algn="just"/>
          <a:r>
            <a:rPr lang="ru-RU" dirty="0" smtClean="0">
              <a:effectLst/>
              <a:latin typeface="Times New Roman" pitchFamily="18" charset="0"/>
              <a:cs typeface="Times New Roman" pitchFamily="18" charset="0"/>
            </a:rPr>
            <a:t>Выработать  механизмы обеспечения  комплексного развития детей дошкольного возраста в соответствии с требованием ФГОС ДО на основе культурно – исторического  системно – деятельного подхода</a:t>
          </a:r>
          <a:endParaRPr lang="ru-RU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415C1B2C-8BE9-49FD-A7F9-41536B87A4BF}" type="parTrans" cxnId="{A6753BF6-430F-4810-83D4-3CAD56DE3B9A}">
      <dgm:prSet/>
      <dgm:spPr/>
      <dgm:t>
        <a:bodyPr/>
        <a:lstStyle/>
        <a:p>
          <a:endParaRPr lang="ru-RU"/>
        </a:p>
      </dgm:t>
    </dgm:pt>
    <dgm:pt modelId="{02466375-D93B-4DC7-BCD6-3585D05BD8F0}" type="sibTrans" cxnId="{A6753BF6-430F-4810-83D4-3CAD56DE3B9A}">
      <dgm:prSet/>
      <dgm:spPr/>
      <dgm:t>
        <a:bodyPr/>
        <a:lstStyle/>
        <a:p>
          <a:endParaRPr lang="ru-RU"/>
        </a:p>
      </dgm:t>
    </dgm:pt>
    <dgm:pt modelId="{4D45B84A-84E4-44B1-8991-672308CC5349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 w="76200">
          <a:solidFill>
            <a:srgbClr val="00B050"/>
          </a:solidFill>
        </a:ln>
      </dgm:spPr>
      <dgm:t>
        <a:bodyPr/>
        <a:lstStyle/>
        <a:p>
          <a:r>
            <a:rPr lang="ru-RU" dirty="0" smtClean="0"/>
            <a:t>2.</a:t>
          </a:r>
          <a:endParaRPr lang="ru-RU" dirty="0"/>
        </a:p>
      </dgm:t>
    </dgm:pt>
    <dgm:pt modelId="{39EE7E33-D80A-4E98-8385-DB40345BF187}" type="parTrans" cxnId="{9EC52A1E-1966-4CBB-8A5A-A378D6B56383}">
      <dgm:prSet/>
      <dgm:spPr/>
      <dgm:t>
        <a:bodyPr/>
        <a:lstStyle/>
        <a:p>
          <a:endParaRPr lang="ru-RU"/>
        </a:p>
      </dgm:t>
    </dgm:pt>
    <dgm:pt modelId="{35E5C431-D8C9-40B3-9CA8-F927608A1612}" type="sibTrans" cxnId="{9EC52A1E-1966-4CBB-8A5A-A378D6B56383}">
      <dgm:prSet/>
      <dgm:spPr/>
      <dgm:t>
        <a:bodyPr/>
        <a:lstStyle/>
        <a:p>
          <a:endParaRPr lang="ru-RU"/>
        </a:p>
      </dgm:t>
    </dgm:pt>
    <dgm:pt modelId="{37ACB207-2788-4C05-ABC7-6353C2217282}">
      <dgm:prSet phldrT="[Текст]"/>
      <dgm:spPr>
        <a:solidFill>
          <a:srgbClr val="FFFFFF">
            <a:alpha val="90000"/>
          </a:srgbClr>
        </a:solidFill>
        <a:ln w="76200">
          <a:solidFill>
            <a:srgbClr val="00B050"/>
          </a:solidFill>
        </a:ln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Распространить передовой педагогический опыт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098CBAC-A759-447C-B667-A258AA6C8073}" type="parTrans" cxnId="{37A13E83-6475-4F90-8153-1273951A3AC8}">
      <dgm:prSet/>
      <dgm:spPr/>
      <dgm:t>
        <a:bodyPr/>
        <a:lstStyle/>
        <a:p>
          <a:endParaRPr lang="ru-RU"/>
        </a:p>
      </dgm:t>
    </dgm:pt>
    <dgm:pt modelId="{91A8F4C9-6B6D-467B-AD32-CD581CBD90D0}" type="sibTrans" cxnId="{37A13E83-6475-4F90-8153-1273951A3AC8}">
      <dgm:prSet/>
      <dgm:spPr/>
      <dgm:t>
        <a:bodyPr/>
        <a:lstStyle/>
        <a:p>
          <a:endParaRPr lang="ru-RU"/>
        </a:p>
      </dgm:t>
    </dgm:pt>
    <dgm:pt modelId="{698AE7AE-6CC9-4D63-BDBC-3423E926DCE3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 w="762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3.</a:t>
          </a:r>
          <a:endParaRPr lang="ru-RU" dirty="0"/>
        </a:p>
      </dgm:t>
    </dgm:pt>
    <dgm:pt modelId="{A3C1FB04-3393-448B-AC64-717F9228B819}" type="parTrans" cxnId="{31DD3E69-CDF8-4ED0-B205-0682059DC5C7}">
      <dgm:prSet/>
      <dgm:spPr/>
      <dgm:t>
        <a:bodyPr/>
        <a:lstStyle/>
        <a:p>
          <a:endParaRPr lang="ru-RU"/>
        </a:p>
      </dgm:t>
    </dgm:pt>
    <dgm:pt modelId="{3E0672F6-5B82-4E71-A249-99948D1CC117}" type="sibTrans" cxnId="{31DD3E69-CDF8-4ED0-B205-0682059DC5C7}">
      <dgm:prSet/>
      <dgm:spPr/>
      <dgm:t>
        <a:bodyPr/>
        <a:lstStyle/>
        <a:p>
          <a:endParaRPr lang="ru-RU"/>
        </a:p>
      </dgm:t>
    </dgm:pt>
    <dgm:pt modelId="{1AA14696-0154-4F5E-9E9A-543A1683A1D4}">
      <dgm:prSet phldrT="[Текст]"/>
      <dgm:spPr>
        <a:solidFill>
          <a:srgbClr val="FFFFFF">
            <a:alpha val="90000"/>
          </a:srgbClr>
        </a:solidFill>
        <a:ln w="762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just"/>
          <a:r>
            <a:rPr lang="ru-RU" dirty="0" smtClean="0">
              <a:latin typeface="Times New Roman" pitchFamily="18" charset="0"/>
              <a:cs typeface="Times New Roman" pitchFamily="18" charset="0"/>
            </a:rPr>
            <a:t>Апробировать разработанный авторским коллективом ООП «Детский сад 2100» инструментарий для проведения диагностики развития универсальных умений  ребёнка  дошкольника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D5079F3-8016-4A04-9866-4FB6BAC1A519}" type="parTrans" cxnId="{1ADA0177-E3E8-4809-B798-07C53C98E1A8}">
      <dgm:prSet/>
      <dgm:spPr/>
      <dgm:t>
        <a:bodyPr/>
        <a:lstStyle/>
        <a:p>
          <a:endParaRPr lang="ru-RU"/>
        </a:p>
      </dgm:t>
    </dgm:pt>
    <dgm:pt modelId="{3928E633-BAE0-4EF4-8496-3ACF6644A7AF}" type="sibTrans" cxnId="{1ADA0177-E3E8-4809-B798-07C53C98E1A8}">
      <dgm:prSet/>
      <dgm:spPr/>
      <dgm:t>
        <a:bodyPr/>
        <a:lstStyle/>
        <a:p>
          <a:endParaRPr lang="ru-RU"/>
        </a:p>
      </dgm:t>
    </dgm:pt>
    <dgm:pt modelId="{390B8E28-3180-4EBB-B840-EF8F49241B4C}" type="pres">
      <dgm:prSet presAssocID="{0D7E17B8-54C7-4CE2-9181-168B29324E3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E7F8A0-AAE3-414D-9235-23C12797695B}" type="pres">
      <dgm:prSet presAssocID="{C49CF986-8057-4AAC-9C2E-34626382F282}" presName="composite" presStyleCnt="0"/>
      <dgm:spPr/>
      <dgm:t>
        <a:bodyPr/>
        <a:lstStyle/>
        <a:p>
          <a:endParaRPr lang="ru-RU"/>
        </a:p>
      </dgm:t>
    </dgm:pt>
    <dgm:pt modelId="{84E90B27-7089-4A94-9141-DDF164A48F90}" type="pres">
      <dgm:prSet presAssocID="{C49CF986-8057-4AAC-9C2E-34626382F28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00F51-69EC-47E3-BAF4-64A8BD738873}" type="pres">
      <dgm:prSet presAssocID="{C49CF986-8057-4AAC-9C2E-34626382F282}" presName="descendantText" presStyleLbl="alignAcc1" presStyleIdx="0" presStyleCnt="3" custScaleY="118053" custLinFactNeighborX="52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299FA0-91DE-4FA0-B8AF-5BA7EBBA36E5}" type="pres">
      <dgm:prSet presAssocID="{956781F7-E0A9-43B5-A23E-B898DBA3D91D}" presName="sp" presStyleCnt="0"/>
      <dgm:spPr/>
      <dgm:t>
        <a:bodyPr/>
        <a:lstStyle/>
        <a:p>
          <a:endParaRPr lang="ru-RU"/>
        </a:p>
      </dgm:t>
    </dgm:pt>
    <dgm:pt modelId="{C1F85034-2304-4951-8A35-FCBEC1C8C6FC}" type="pres">
      <dgm:prSet presAssocID="{4D45B84A-84E4-44B1-8991-672308CC5349}" presName="composite" presStyleCnt="0"/>
      <dgm:spPr/>
      <dgm:t>
        <a:bodyPr/>
        <a:lstStyle/>
        <a:p>
          <a:endParaRPr lang="ru-RU"/>
        </a:p>
      </dgm:t>
    </dgm:pt>
    <dgm:pt modelId="{586FA38F-51BC-4F79-80BE-0C567226AF93}" type="pres">
      <dgm:prSet presAssocID="{4D45B84A-84E4-44B1-8991-672308CC534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E0041-B8F8-4CD9-8B09-0BB13147103E}" type="pres">
      <dgm:prSet presAssocID="{4D45B84A-84E4-44B1-8991-672308CC534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101E4-CBBC-49F2-9BE6-96A1B4B84C65}" type="pres">
      <dgm:prSet presAssocID="{35E5C431-D8C9-40B3-9CA8-F927608A1612}" presName="sp" presStyleCnt="0"/>
      <dgm:spPr/>
      <dgm:t>
        <a:bodyPr/>
        <a:lstStyle/>
        <a:p>
          <a:endParaRPr lang="ru-RU"/>
        </a:p>
      </dgm:t>
    </dgm:pt>
    <dgm:pt modelId="{F2AD7D8E-F6A5-4FA7-82EF-560F460C231A}" type="pres">
      <dgm:prSet presAssocID="{698AE7AE-6CC9-4D63-BDBC-3423E926DCE3}" presName="composite" presStyleCnt="0"/>
      <dgm:spPr/>
      <dgm:t>
        <a:bodyPr/>
        <a:lstStyle/>
        <a:p>
          <a:endParaRPr lang="ru-RU"/>
        </a:p>
      </dgm:t>
    </dgm:pt>
    <dgm:pt modelId="{7762AA09-47C3-417C-B911-7C8683B15046}" type="pres">
      <dgm:prSet presAssocID="{698AE7AE-6CC9-4D63-BDBC-3423E926DCE3}" presName="parentText" presStyleLbl="alignNode1" presStyleIdx="2" presStyleCnt="3" custLinFactNeighborX="1448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49A24-560F-4CDC-A886-994211E4E104}" type="pres">
      <dgm:prSet presAssocID="{698AE7AE-6CC9-4D63-BDBC-3423E926DCE3}" presName="descendantText" presStyleLbl="alignAcc1" presStyleIdx="2" presStyleCnt="3" custScaleY="129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753BF6-430F-4810-83D4-3CAD56DE3B9A}" srcId="{C49CF986-8057-4AAC-9C2E-34626382F282}" destId="{7B00A119-9490-4C10-AFCD-2CD7E59098D5}" srcOrd="0" destOrd="0" parTransId="{415C1B2C-8BE9-49FD-A7F9-41536B87A4BF}" sibTransId="{02466375-D93B-4DC7-BCD6-3585D05BD8F0}"/>
    <dgm:cxn modelId="{1ADA0177-E3E8-4809-B798-07C53C98E1A8}" srcId="{698AE7AE-6CC9-4D63-BDBC-3423E926DCE3}" destId="{1AA14696-0154-4F5E-9E9A-543A1683A1D4}" srcOrd="0" destOrd="0" parTransId="{BD5079F3-8016-4A04-9866-4FB6BAC1A519}" sibTransId="{3928E633-BAE0-4EF4-8496-3ACF6644A7AF}"/>
    <dgm:cxn modelId="{1DC54B06-BDCC-43E5-833B-65A6C5BC3806}" type="presOf" srcId="{0D7E17B8-54C7-4CE2-9181-168B29324E3C}" destId="{390B8E28-3180-4EBB-B840-EF8F49241B4C}" srcOrd="0" destOrd="0" presId="urn:microsoft.com/office/officeart/2005/8/layout/chevron2"/>
    <dgm:cxn modelId="{56161559-AB30-4784-8374-553AED6197B9}" type="presOf" srcId="{1AA14696-0154-4F5E-9E9A-543A1683A1D4}" destId="{08149A24-560F-4CDC-A886-994211E4E104}" srcOrd="0" destOrd="0" presId="urn:microsoft.com/office/officeart/2005/8/layout/chevron2"/>
    <dgm:cxn modelId="{E077E5FB-5625-4DEA-B77F-D9752A9ABC42}" type="presOf" srcId="{7B00A119-9490-4C10-AFCD-2CD7E59098D5}" destId="{A6B00F51-69EC-47E3-BAF4-64A8BD738873}" srcOrd="0" destOrd="0" presId="urn:microsoft.com/office/officeart/2005/8/layout/chevron2"/>
    <dgm:cxn modelId="{37A13E83-6475-4F90-8153-1273951A3AC8}" srcId="{4D45B84A-84E4-44B1-8991-672308CC5349}" destId="{37ACB207-2788-4C05-ABC7-6353C2217282}" srcOrd="0" destOrd="0" parTransId="{1098CBAC-A759-447C-B667-A258AA6C8073}" sibTransId="{91A8F4C9-6B6D-467B-AD32-CD581CBD90D0}"/>
    <dgm:cxn modelId="{9EC52A1E-1966-4CBB-8A5A-A378D6B56383}" srcId="{0D7E17B8-54C7-4CE2-9181-168B29324E3C}" destId="{4D45B84A-84E4-44B1-8991-672308CC5349}" srcOrd="1" destOrd="0" parTransId="{39EE7E33-D80A-4E98-8385-DB40345BF187}" sibTransId="{35E5C431-D8C9-40B3-9CA8-F927608A1612}"/>
    <dgm:cxn modelId="{DC674A90-E13F-4F1F-881F-B2FB32E65079}" type="presOf" srcId="{37ACB207-2788-4C05-ABC7-6353C2217282}" destId="{F8BE0041-B8F8-4CD9-8B09-0BB13147103E}" srcOrd="0" destOrd="0" presId="urn:microsoft.com/office/officeart/2005/8/layout/chevron2"/>
    <dgm:cxn modelId="{3EC95997-7CCA-43BD-B393-CA9855C1041F}" type="presOf" srcId="{4D45B84A-84E4-44B1-8991-672308CC5349}" destId="{586FA38F-51BC-4F79-80BE-0C567226AF93}" srcOrd="0" destOrd="0" presId="urn:microsoft.com/office/officeart/2005/8/layout/chevron2"/>
    <dgm:cxn modelId="{DFECC2D4-386F-4912-951C-C02FD3F6A47A}" type="presOf" srcId="{C49CF986-8057-4AAC-9C2E-34626382F282}" destId="{84E90B27-7089-4A94-9141-DDF164A48F90}" srcOrd="0" destOrd="0" presId="urn:microsoft.com/office/officeart/2005/8/layout/chevron2"/>
    <dgm:cxn modelId="{3DDE8BA2-ED57-4718-A354-6844D05D10D6}" srcId="{0D7E17B8-54C7-4CE2-9181-168B29324E3C}" destId="{C49CF986-8057-4AAC-9C2E-34626382F282}" srcOrd="0" destOrd="0" parTransId="{5437D66C-DD9D-443E-8E25-65F4BF222E43}" sibTransId="{956781F7-E0A9-43B5-A23E-B898DBA3D91D}"/>
    <dgm:cxn modelId="{31DD3E69-CDF8-4ED0-B205-0682059DC5C7}" srcId="{0D7E17B8-54C7-4CE2-9181-168B29324E3C}" destId="{698AE7AE-6CC9-4D63-BDBC-3423E926DCE3}" srcOrd="2" destOrd="0" parTransId="{A3C1FB04-3393-448B-AC64-717F9228B819}" sibTransId="{3E0672F6-5B82-4E71-A249-99948D1CC117}"/>
    <dgm:cxn modelId="{1CAAC81C-604A-4287-B0C4-6CDD339A9843}" type="presOf" srcId="{698AE7AE-6CC9-4D63-BDBC-3423E926DCE3}" destId="{7762AA09-47C3-417C-B911-7C8683B15046}" srcOrd="0" destOrd="0" presId="urn:microsoft.com/office/officeart/2005/8/layout/chevron2"/>
    <dgm:cxn modelId="{3B727643-B96A-45A7-B2E8-F3CECD3343CD}" type="presParOf" srcId="{390B8E28-3180-4EBB-B840-EF8F49241B4C}" destId="{E2E7F8A0-AAE3-414D-9235-23C12797695B}" srcOrd="0" destOrd="0" presId="urn:microsoft.com/office/officeart/2005/8/layout/chevron2"/>
    <dgm:cxn modelId="{36F3AB93-AC62-4D78-909C-80FF4E951BE5}" type="presParOf" srcId="{E2E7F8A0-AAE3-414D-9235-23C12797695B}" destId="{84E90B27-7089-4A94-9141-DDF164A48F90}" srcOrd="0" destOrd="0" presId="urn:microsoft.com/office/officeart/2005/8/layout/chevron2"/>
    <dgm:cxn modelId="{BA19905E-6BA1-448F-8B38-EA8547160020}" type="presParOf" srcId="{E2E7F8A0-AAE3-414D-9235-23C12797695B}" destId="{A6B00F51-69EC-47E3-BAF4-64A8BD738873}" srcOrd="1" destOrd="0" presId="urn:microsoft.com/office/officeart/2005/8/layout/chevron2"/>
    <dgm:cxn modelId="{83A52874-8559-43B3-A7BF-B50479128314}" type="presParOf" srcId="{390B8E28-3180-4EBB-B840-EF8F49241B4C}" destId="{B4299FA0-91DE-4FA0-B8AF-5BA7EBBA36E5}" srcOrd="1" destOrd="0" presId="urn:microsoft.com/office/officeart/2005/8/layout/chevron2"/>
    <dgm:cxn modelId="{3516D045-F81E-4840-BF25-4CEFD96B6433}" type="presParOf" srcId="{390B8E28-3180-4EBB-B840-EF8F49241B4C}" destId="{C1F85034-2304-4951-8A35-FCBEC1C8C6FC}" srcOrd="2" destOrd="0" presId="urn:microsoft.com/office/officeart/2005/8/layout/chevron2"/>
    <dgm:cxn modelId="{292EE2F5-0FC3-4C86-A39E-B5864723A7BF}" type="presParOf" srcId="{C1F85034-2304-4951-8A35-FCBEC1C8C6FC}" destId="{586FA38F-51BC-4F79-80BE-0C567226AF93}" srcOrd="0" destOrd="0" presId="urn:microsoft.com/office/officeart/2005/8/layout/chevron2"/>
    <dgm:cxn modelId="{9806C519-868E-47AA-8B59-248894A3BBBD}" type="presParOf" srcId="{C1F85034-2304-4951-8A35-FCBEC1C8C6FC}" destId="{F8BE0041-B8F8-4CD9-8B09-0BB13147103E}" srcOrd="1" destOrd="0" presId="urn:microsoft.com/office/officeart/2005/8/layout/chevron2"/>
    <dgm:cxn modelId="{30A4C3D9-743B-48E9-99C9-7B238BD785DC}" type="presParOf" srcId="{390B8E28-3180-4EBB-B840-EF8F49241B4C}" destId="{414101E4-CBBC-49F2-9BE6-96A1B4B84C65}" srcOrd="3" destOrd="0" presId="urn:microsoft.com/office/officeart/2005/8/layout/chevron2"/>
    <dgm:cxn modelId="{604AA57B-D4E6-4A3E-AD6F-B3998265FA98}" type="presParOf" srcId="{390B8E28-3180-4EBB-B840-EF8F49241B4C}" destId="{F2AD7D8E-F6A5-4FA7-82EF-560F460C231A}" srcOrd="4" destOrd="0" presId="urn:microsoft.com/office/officeart/2005/8/layout/chevron2"/>
    <dgm:cxn modelId="{96089BAD-3707-45D7-9400-B1EC70B363A4}" type="presParOf" srcId="{F2AD7D8E-F6A5-4FA7-82EF-560F460C231A}" destId="{7762AA09-47C3-417C-B911-7C8683B15046}" srcOrd="0" destOrd="0" presId="urn:microsoft.com/office/officeart/2005/8/layout/chevron2"/>
    <dgm:cxn modelId="{45444CF9-7776-43FD-89E7-1417B72FF023}" type="presParOf" srcId="{F2AD7D8E-F6A5-4FA7-82EF-560F460C231A}" destId="{08149A24-560F-4CDC-A886-994211E4E104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139A4E-75FD-41A0-8B9F-39758309682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1DDADF8-A4AD-498E-9CC6-351210FF148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 Организационный </a:t>
          </a:r>
          <a:r>
            <a:rPr lang="ru-RU" sz="24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4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август-сентябрь 2017г.)</a:t>
          </a:r>
          <a:endParaRPr lang="ru-RU" sz="24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18588A-376C-4FA2-931C-5EBE52CB597D}" type="parTrans" cxnId="{70BBA231-6488-4A7F-AD49-A89BF064BF21}">
      <dgm:prSet/>
      <dgm:spPr/>
      <dgm:t>
        <a:bodyPr/>
        <a:lstStyle/>
        <a:p>
          <a:endParaRPr lang="ru-RU"/>
        </a:p>
      </dgm:t>
    </dgm:pt>
    <dgm:pt modelId="{A39EC10E-AFE8-4BAF-9EF9-324201859479}" type="sibTrans" cxnId="{70BBA231-6488-4A7F-AD49-A89BF064BF21}">
      <dgm:prSet/>
      <dgm:spPr/>
      <dgm:t>
        <a:bodyPr/>
        <a:lstStyle/>
        <a:p>
          <a:endParaRPr lang="ru-RU"/>
        </a:p>
      </dgm:t>
    </dgm:pt>
    <dgm:pt modelId="{38101A7A-E981-4956-B56D-5E6D34FBF4A5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 Исполнительский </a:t>
          </a:r>
          <a:r>
            <a:rPr lang="ru-RU" sz="24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4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октябрь 2017г.- июль 2021г.)</a:t>
          </a:r>
          <a:endParaRPr lang="ru-RU" sz="24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A250F2-25B1-4DB2-89A9-5EDD355E0A24}" type="parTrans" cxnId="{7B8606D4-70E6-475C-B454-061408C3ABD4}">
      <dgm:prSet/>
      <dgm:spPr/>
      <dgm:t>
        <a:bodyPr/>
        <a:lstStyle/>
        <a:p>
          <a:endParaRPr lang="ru-RU"/>
        </a:p>
      </dgm:t>
    </dgm:pt>
    <dgm:pt modelId="{FAB2B2BC-0631-4C99-B6A2-33819796EEDD}" type="sibTrans" cxnId="{7B8606D4-70E6-475C-B454-061408C3ABD4}">
      <dgm:prSet/>
      <dgm:spPr/>
      <dgm:t>
        <a:bodyPr/>
        <a:lstStyle/>
        <a:p>
          <a:endParaRPr lang="ru-RU"/>
        </a:p>
      </dgm:t>
    </dgm:pt>
    <dgm:pt modelId="{AE0732CB-660C-47BC-AB93-B05789EA81F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 Аналитический</a:t>
          </a:r>
          <a:r>
            <a:rPr lang="ru-RU" sz="24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sz="24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август - сентябрь 2021г.)</a:t>
          </a:r>
          <a:endParaRPr lang="ru-RU" sz="24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95221F-D4B3-494B-AEF5-80B773C0CFB7}" type="parTrans" cxnId="{0978B95D-8B30-46FC-998C-ACA9A1DC2160}">
      <dgm:prSet/>
      <dgm:spPr/>
      <dgm:t>
        <a:bodyPr/>
        <a:lstStyle/>
        <a:p>
          <a:endParaRPr lang="ru-RU"/>
        </a:p>
      </dgm:t>
    </dgm:pt>
    <dgm:pt modelId="{599FF08A-D149-47C8-B574-A06DB8ED0681}" type="sibTrans" cxnId="{0978B95D-8B30-46FC-998C-ACA9A1DC2160}">
      <dgm:prSet/>
      <dgm:spPr/>
      <dgm:t>
        <a:bodyPr/>
        <a:lstStyle/>
        <a:p>
          <a:endParaRPr lang="ru-RU"/>
        </a:p>
      </dgm:t>
    </dgm:pt>
    <dgm:pt modelId="{1F72F25B-6EA9-4BB8-B402-5FA99F5A527D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1. Определение списка участников инновационной деятельности.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7D82367-1D9B-4D72-93C9-9EB7A17EE4ED}" type="parTrans" cxnId="{45AA12CF-9C8A-440E-BB74-B5ECA3697868}">
      <dgm:prSet/>
      <dgm:spPr/>
      <dgm:t>
        <a:bodyPr/>
        <a:lstStyle/>
        <a:p>
          <a:endParaRPr lang="ru-RU"/>
        </a:p>
      </dgm:t>
    </dgm:pt>
    <dgm:pt modelId="{E8168544-B91C-4D50-B150-A8D46D88BFE9}" type="sibTrans" cxnId="{45AA12CF-9C8A-440E-BB74-B5ECA3697868}">
      <dgm:prSet/>
      <dgm:spPr/>
      <dgm:t>
        <a:bodyPr/>
        <a:lstStyle/>
        <a:p>
          <a:endParaRPr lang="ru-RU"/>
        </a:p>
      </dgm:t>
    </dgm:pt>
    <dgm:pt modelId="{481F90A9-BCA5-4A04-901A-F647DAA917C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2. Оформление договоров и сопутствующей документации.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B9FCA80-67E6-42B2-8964-36C8B6E86404}" type="parTrans" cxnId="{8585D356-397D-48FE-B444-C293FCF1558A}">
      <dgm:prSet/>
      <dgm:spPr/>
      <dgm:t>
        <a:bodyPr/>
        <a:lstStyle/>
        <a:p>
          <a:endParaRPr lang="ru-RU"/>
        </a:p>
      </dgm:t>
    </dgm:pt>
    <dgm:pt modelId="{14CD9A8F-270D-4B6A-843A-5FD006D58A67}" type="sibTrans" cxnId="{8585D356-397D-48FE-B444-C293FCF1558A}">
      <dgm:prSet/>
      <dgm:spPr/>
      <dgm:t>
        <a:bodyPr/>
        <a:lstStyle/>
        <a:p>
          <a:endParaRPr lang="ru-RU"/>
        </a:p>
      </dgm:t>
    </dgm:pt>
    <dgm:pt modelId="{022C01EB-445E-422A-B6D4-146A6AF5DE4E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3. Получение  презентационных комплектов.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07A60A4-E726-414E-92F3-8F0A8C43307E}" type="sibTrans" cxnId="{146F19E7-8E8F-4853-AD80-E763096A7C08}">
      <dgm:prSet/>
      <dgm:spPr/>
      <dgm:t>
        <a:bodyPr/>
        <a:lstStyle/>
        <a:p>
          <a:endParaRPr lang="ru-RU"/>
        </a:p>
      </dgm:t>
    </dgm:pt>
    <dgm:pt modelId="{3983DA05-CCE4-4975-A219-B7B163ECA341}" type="parTrans" cxnId="{146F19E7-8E8F-4853-AD80-E763096A7C08}">
      <dgm:prSet/>
      <dgm:spPr/>
      <dgm:t>
        <a:bodyPr/>
        <a:lstStyle/>
        <a:p>
          <a:endParaRPr lang="ru-RU"/>
        </a:p>
      </dgm:t>
    </dgm:pt>
    <dgm:pt modelId="{17C3CEE6-8081-4C5C-86E8-929CECB3A039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1. Составление календарного плана деятельности ДОУ в соответствии с этапами инновационной деятельности.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0457848-D9E5-46A6-BB00-DB1B9C63DB5A}" type="parTrans" cxnId="{2E5D3C2F-E37E-428E-9119-578A9D393F16}">
      <dgm:prSet/>
      <dgm:spPr/>
      <dgm:t>
        <a:bodyPr/>
        <a:lstStyle/>
        <a:p>
          <a:endParaRPr lang="ru-RU"/>
        </a:p>
      </dgm:t>
    </dgm:pt>
    <dgm:pt modelId="{A8A3B707-C0CF-46CC-8144-6B8F4504D089}" type="sibTrans" cxnId="{2E5D3C2F-E37E-428E-9119-578A9D393F16}">
      <dgm:prSet/>
      <dgm:spPr/>
      <dgm:t>
        <a:bodyPr/>
        <a:lstStyle/>
        <a:p>
          <a:endParaRPr lang="ru-RU"/>
        </a:p>
      </dgm:t>
    </dgm:pt>
    <dgm:pt modelId="{0711AFDF-F886-4655-8992-0A67CD75FCBE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2.  Внесение изменений, дополнений в нормативные локальные акты ДОУ.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415154B-0CDC-4D5F-8F15-FD677208B901}" type="parTrans" cxnId="{BB32B057-5EE7-42F1-9240-C2398E8FD476}">
      <dgm:prSet/>
      <dgm:spPr/>
      <dgm:t>
        <a:bodyPr/>
        <a:lstStyle/>
        <a:p>
          <a:endParaRPr lang="ru-RU"/>
        </a:p>
      </dgm:t>
    </dgm:pt>
    <dgm:pt modelId="{6DE55385-86D8-430F-9327-CA86F1D84768}" type="sibTrans" cxnId="{BB32B057-5EE7-42F1-9240-C2398E8FD476}">
      <dgm:prSet/>
      <dgm:spPr/>
      <dgm:t>
        <a:bodyPr/>
        <a:lstStyle/>
        <a:p>
          <a:endParaRPr lang="ru-RU"/>
        </a:p>
      </dgm:t>
    </dgm:pt>
    <dgm:pt modelId="{9631A97F-9012-4811-BDF2-E092A13BC8B1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3. Обучение педагогов ДОУ на практико-ориентированных курсах повышения квалификации в УМЦ «Школа 2100», участие в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вебинарах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, авторских курсах, выездных мероприятиях авторского коллектива ООП «Детский сад 2100».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3F8C278-6DB8-4A69-B27E-00452B845F67}" type="parTrans" cxnId="{CDF5C6F2-84DF-445A-AED4-270F87324572}">
      <dgm:prSet/>
      <dgm:spPr/>
      <dgm:t>
        <a:bodyPr/>
        <a:lstStyle/>
        <a:p>
          <a:endParaRPr lang="ru-RU"/>
        </a:p>
      </dgm:t>
    </dgm:pt>
    <dgm:pt modelId="{4BEAE53D-29E2-4604-B0DE-DBEDD70A4D29}" type="sibTrans" cxnId="{CDF5C6F2-84DF-445A-AED4-270F87324572}">
      <dgm:prSet/>
      <dgm:spPr/>
      <dgm:t>
        <a:bodyPr/>
        <a:lstStyle/>
        <a:p>
          <a:endParaRPr lang="ru-RU"/>
        </a:p>
      </dgm:t>
    </dgm:pt>
    <dgm:pt modelId="{D6467179-CD7B-4EDD-A49B-A0D4D5FAD4CA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4. Включение в образовательную деятельность ДОУ механизмов и подходов, разработанных авторами ООП «Детский сад 2100».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64D499C-6403-406E-A117-C569C0882760}" type="parTrans" cxnId="{DE4FAD92-2B90-493D-8D79-0E111A985ECF}">
      <dgm:prSet/>
      <dgm:spPr/>
      <dgm:t>
        <a:bodyPr/>
        <a:lstStyle/>
        <a:p>
          <a:endParaRPr lang="ru-RU"/>
        </a:p>
      </dgm:t>
    </dgm:pt>
    <dgm:pt modelId="{27648D1A-01A9-496B-8CF8-16D858D68397}" type="sibTrans" cxnId="{DE4FAD92-2B90-493D-8D79-0E111A985ECF}">
      <dgm:prSet/>
      <dgm:spPr/>
      <dgm:t>
        <a:bodyPr/>
        <a:lstStyle/>
        <a:p>
          <a:endParaRPr lang="ru-RU"/>
        </a:p>
      </dgm:t>
    </dgm:pt>
    <dgm:pt modelId="{D7518A87-A84B-4648-8E91-DD290347AD0E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5. Апробация инструментария, разработанного авторским коллективом ООП «Детский сад 2100»,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для проведения диагностики развития универсальных умений ребёнка-дошкольника.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F175C6B-34BA-49FA-B68B-9315BAB4BB33}" type="parTrans" cxnId="{C17C5740-3930-4EC8-BED2-49C1C3952ABA}">
      <dgm:prSet/>
      <dgm:spPr/>
      <dgm:t>
        <a:bodyPr/>
        <a:lstStyle/>
        <a:p>
          <a:endParaRPr lang="ru-RU"/>
        </a:p>
      </dgm:t>
    </dgm:pt>
    <dgm:pt modelId="{6736120E-89C9-4A1E-BC8C-AF42D248D415}" type="sibTrans" cxnId="{C17C5740-3930-4EC8-BED2-49C1C3952ABA}">
      <dgm:prSet/>
      <dgm:spPr/>
      <dgm:t>
        <a:bodyPr/>
        <a:lstStyle/>
        <a:p>
          <a:endParaRPr lang="ru-RU"/>
        </a:p>
      </dgm:t>
    </dgm:pt>
    <dgm:pt modelId="{CADAD0B3-E509-4E86-A900-1D7194DDED51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6. Проведение ежегодного  мониторинга деятельности ДОУ и коррекция планов по итогам наблюдений.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0F035D0-B7ED-4FBA-BA15-5CAED509C4DB}" type="parTrans" cxnId="{7DF6AC86-8121-4B29-9DB8-8FBEBF6E4255}">
      <dgm:prSet/>
      <dgm:spPr/>
      <dgm:t>
        <a:bodyPr/>
        <a:lstStyle/>
        <a:p>
          <a:endParaRPr lang="ru-RU"/>
        </a:p>
      </dgm:t>
    </dgm:pt>
    <dgm:pt modelId="{8D83A228-DC76-401E-A34E-EAC46ECC5F1D}" type="sibTrans" cxnId="{7DF6AC86-8121-4B29-9DB8-8FBEBF6E4255}">
      <dgm:prSet/>
      <dgm:spPr/>
      <dgm:t>
        <a:bodyPr/>
        <a:lstStyle/>
        <a:p>
          <a:endParaRPr lang="ru-RU"/>
        </a:p>
      </dgm:t>
    </dgm:pt>
    <dgm:pt modelId="{6BE81BD8-B732-4F33-BD5F-20DBAC58FECF}">
      <dgm:prSet/>
      <dgm:spPr>
        <a:solidFill>
          <a:srgbClr val="FFFF99">
            <a:alpha val="89804"/>
          </a:srgbClr>
        </a:solidFill>
      </dgm:spPr>
      <dgm:t>
        <a:bodyPr/>
        <a:lstStyle/>
        <a:p>
          <a:pPr algn="just"/>
          <a:r>
            <a:rPr lang="ru-RU" dirty="0" smtClean="0">
              <a:latin typeface="Times New Roman" pitchFamily="18" charset="0"/>
              <a:cs typeface="Times New Roman" pitchFamily="18" charset="0"/>
            </a:rPr>
            <a:t>1.  Анализ деятельности ДОУ со стороны УМЦ и ДОУ.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DACE143-5C03-4C1C-9AD8-49787424F9AB}" type="parTrans" cxnId="{3DFACA6C-E18B-46CE-973A-DE9260274D35}">
      <dgm:prSet/>
      <dgm:spPr/>
      <dgm:t>
        <a:bodyPr/>
        <a:lstStyle/>
        <a:p>
          <a:endParaRPr lang="ru-RU"/>
        </a:p>
      </dgm:t>
    </dgm:pt>
    <dgm:pt modelId="{A9CB182C-AF03-4A67-9529-44D6FCBDDC9F}" type="sibTrans" cxnId="{3DFACA6C-E18B-46CE-973A-DE9260274D35}">
      <dgm:prSet/>
      <dgm:spPr/>
      <dgm:t>
        <a:bodyPr/>
        <a:lstStyle/>
        <a:p>
          <a:endParaRPr lang="ru-RU"/>
        </a:p>
      </dgm:t>
    </dgm:pt>
    <dgm:pt modelId="{C7B6DED4-0D76-4632-91B8-CAB0C1920644}">
      <dgm:prSet/>
      <dgm:spPr>
        <a:solidFill>
          <a:srgbClr val="FFFF99">
            <a:alpha val="89804"/>
          </a:srgbClr>
        </a:solidFill>
      </dgm:spPr>
      <dgm:t>
        <a:bodyPr/>
        <a:lstStyle/>
        <a:p>
          <a:pPr algn="just"/>
          <a:r>
            <a:rPr lang="ru-RU" dirty="0" smtClean="0">
              <a:latin typeface="Times New Roman" pitchFamily="18" charset="0"/>
              <a:cs typeface="Times New Roman" pitchFamily="18" charset="0"/>
            </a:rPr>
            <a:t>2. Представление ДОУ результатов своей инновационной деятельности через публикацию в сети Интернет, проведение открытых мероприятий регионального уровня</a:t>
          </a:r>
          <a:r>
            <a:rPr lang="ru-RU" dirty="0" smtClean="0"/>
            <a:t>.</a:t>
          </a:r>
          <a:endParaRPr lang="ru-RU" dirty="0"/>
        </a:p>
      </dgm:t>
    </dgm:pt>
    <dgm:pt modelId="{B5A02627-FFED-4E29-AE47-D8AA544C4C70}" type="parTrans" cxnId="{C728230B-D550-4D8F-86A5-0132837D1CA3}">
      <dgm:prSet/>
      <dgm:spPr/>
      <dgm:t>
        <a:bodyPr/>
        <a:lstStyle/>
        <a:p>
          <a:endParaRPr lang="ru-RU"/>
        </a:p>
      </dgm:t>
    </dgm:pt>
    <dgm:pt modelId="{111373A7-176A-4765-94D6-F7054DBD48B2}" type="sibTrans" cxnId="{C728230B-D550-4D8F-86A5-0132837D1CA3}">
      <dgm:prSet/>
      <dgm:spPr/>
      <dgm:t>
        <a:bodyPr/>
        <a:lstStyle/>
        <a:p>
          <a:endParaRPr lang="ru-RU"/>
        </a:p>
      </dgm:t>
    </dgm:pt>
    <dgm:pt modelId="{4D58065E-B399-4634-A0D4-BCA2CF8A4745}" type="pres">
      <dgm:prSet presAssocID="{81139A4E-75FD-41A0-8B9F-39758309682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BBAF6D-093C-470A-9FEA-FF07C9E4E883}" type="pres">
      <dgm:prSet presAssocID="{01DDADF8-A4AD-498E-9CC6-351210FF1484}" presName="parentLin" presStyleCnt="0"/>
      <dgm:spPr/>
      <dgm:t>
        <a:bodyPr/>
        <a:lstStyle/>
        <a:p>
          <a:endParaRPr lang="ru-RU"/>
        </a:p>
      </dgm:t>
    </dgm:pt>
    <dgm:pt modelId="{EDD22873-F8D5-47B9-9C24-29EAEBFFDD19}" type="pres">
      <dgm:prSet presAssocID="{01DDADF8-A4AD-498E-9CC6-351210FF148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9AE502D-B2CF-4222-9ED8-C1E1CF024B36}" type="pres">
      <dgm:prSet presAssocID="{01DDADF8-A4AD-498E-9CC6-351210FF1484}" presName="parentText" presStyleLbl="node1" presStyleIdx="0" presStyleCnt="3" custScaleX="110100" custScaleY="632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020B2-4B09-4478-90CA-349634456174}" type="pres">
      <dgm:prSet presAssocID="{01DDADF8-A4AD-498E-9CC6-351210FF1484}" presName="negativeSpace" presStyleCnt="0"/>
      <dgm:spPr/>
      <dgm:t>
        <a:bodyPr/>
        <a:lstStyle/>
        <a:p>
          <a:endParaRPr lang="ru-RU"/>
        </a:p>
      </dgm:t>
    </dgm:pt>
    <dgm:pt modelId="{6158DE91-CEAE-453A-B854-7BC2E2D2052B}" type="pres">
      <dgm:prSet presAssocID="{01DDADF8-A4AD-498E-9CC6-351210FF1484}" presName="childText" presStyleLbl="conFgAcc1" presStyleIdx="0" presStyleCnt="3" custLinFactNeighborX="-429" custLinFactNeighborY="17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C83FF-0C26-48C1-AEE6-AC66187F7D5A}" type="pres">
      <dgm:prSet presAssocID="{A39EC10E-AFE8-4BAF-9EF9-324201859479}" presName="spaceBetweenRectangles" presStyleCnt="0"/>
      <dgm:spPr/>
      <dgm:t>
        <a:bodyPr/>
        <a:lstStyle/>
        <a:p>
          <a:endParaRPr lang="ru-RU"/>
        </a:p>
      </dgm:t>
    </dgm:pt>
    <dgm:pt modelId="{257FD7D0-AD5C-41F9-A585-8363B96AD7AB}" type="pres">
      <dgm:prSet presAssocID="{38101A7A-E981-4956-B56D-5E6D34FBF4A5}" presName="parentLin" presStyleCnt="0"/>
      <dgm:spPr/>
      <dgm:t>
        <a:bodyPr/>
        <a:lstStyle/>
        <a:p>
          <a:endParaRPr lang="ru-RU"/>
        </a:p>
      </dgm:t>
    </dgm:pt>
    <dgm:pt modelId="{2BB6FC92-FBA8-4F4C-B59E-C42C5E915FA5}" type="pres">
      <dgm:prSet presAssocID="{38101A7A-E981-4956-B56D-5E6D34FBF4A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E01A355-143A-4A7B-8228-286754CCEFF0}" type="pres">
      <dgm:prSet presAssocID="{38101A7A-E981-4956-B56D-5E6D34FBF4A5}" presName="parentText" presStyleLbl="node1" presStyleIdx="1" presStyleCnt="3" custScaleX="109812" custScaleY="62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313C6-C3AD-4095-B517-470820EB01CC}" type="pres">
      <dgm:prSet presAssocID="{38101A7A-E981-4956-B56D-5E6D34FBF4A5}" presName="negativeSpace" presStyleCnt="0"/>
      <dgm:spPr/>
      <dgm:t>
        <a:bodyPr/>
        <a:lstStyle/>
        <a:p>
          <a:endParaRPr lang="ru-RU"/>
        </a:p>
      </dgm:t>
    </dgm:pt>
    <dgm:pt modelId="{E2F91A76-C7F5-41D1-91DE-C9CFB045A71B}" type="pres">
      <dgm:prSet presAssocID="{38101A7A-E981-4956-B56D-5E6D34FBF4A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5604D-0616-4F36-A6BB-5F3430048330}" type="pres">
      <dgm:prSet presAssocID="{FAB2B2BC-0631-4C99-B6A2-33819796EEDD}" presName="spaceBetweenRectangles" presStyleCnt="0"/>
      <dgm:spPr/>
      <dgm:t>
        <a:bodyPr/>
        <a:lstStyle/>
        <a:p>
          <a:endParaRPr lang="ru-RU"/>
        </a:p>
      </dgm:t>
    </dgm:pt>
    <dgm:pt modelId="{72BFF4DD-6990-4385-9C6F-99A7BC54BBAC}" type="pres">
      <dgm:prSet presAssocID="{AE0732CB-660C-47BC-AB93-B05789EA81F1}" presName="parentLin" presStyleCnt="0"/>
      <dgm:spPr/>
      <dgm:t>
        <a:bodyPr/>
        <a:lstStyle/>
        <a:p>
          <a:endParaRPr lang="ru-RU"/>
        </a:p>
      </dgm:t>
    </dgm:pt>
    <dgm:pt modelId="{6E024331-F19D-42A7-810A-6E69D8BD7CC6}" type="pres">
      <dgm:prSet presAssocID="{AE0732CB-660C-47BC-AB93-B05789EA81F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EC4462B-502A-4E6B-B2E8-85B5EB4E2294}" type="pres">
      <dgm:prSet presAssocID="{AE0732CB-660C-47BC-AB93-B05789EA81F1}" presName="parentText" presStyleLbl="node1" presStyleIdx="2" presStyleCnt="3" custScaleX="112553" custScaleY="633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E8D1E-D2CC-428F-91FD-914506DB9BEC}" type="pres">
      <dgm:prSet presAssocID="{AE0732CB-660C-47BC-AB93-B05789EA81F1}" presName="negativeSpace" presStyleCnt="0"/>
      <dgm:spPr/>
      <dgm:t>
        <a:bodyPr/>
        <a:lstStyle/>
        <a:p>
          <a:endParaRPr lang="ru-RU"/>
        </a:p>
      </dgm:t>
    </dgm:pt>
    <dgm:pt modelId="{F0258E0B-13A1-417F-A9E1-26605490CC95}" type="pres">
      <dgm:prSet presAssocID="{AE0732CB-660C-47BC-AB93-B05789EA81F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757D65-B6AE-4466-9623-402A0BF46AE3}" type="presOf" srcId="{01DDADF8-A4AD-498E-9CC6-351210FF1484}" destId="{C9AE502D-B2CF-4222-9ED8-C1E1CF024B36}" srcOrd="1" destOrd="0" presId="urn:microsoft.com/office/officeart/2005/8/layout/list1"/>
    <dgm:cxn modelId="{BB32B057-5EE7-42F1-9240-C2398E8FD476}" srcId="{38101A7A-E981-4956-B56D-5E6D34FBF4A5}" destId="{0711AFDF-F886-4655-8992-0A67CD75FCBE}" srcOrd="1" destOrd="0" parTransId="{6415154B-0CDC-4D5F-8F15-FD677208B901}" sibTransId="{6DE55385-86D8-430F-9327-CA86F1D84768}"/>
    <dgm:cxn modelId="{7B8606D4-70E6-475C-B454-061408C3ABD4}" srcId="{81139A4E-75FD-41A0-8B9F-397583096827}" destId="{38101A7A-E981-4956-B56D-5E6D34FBF4A5}" srcOrd="1" destOrd="0" parTransId="{7FA250F2-25B1-4DB2-89A9-5EDD355E0A24}" sibTransId="{FAB2B2BC-0631-4C99-B6A2-33819796EEDD}"/>
    <dgm:cxn modelId="{45AA12CF-9C8A-440E-BB74-B5ECA3697868}" srcId="{01DDADF8-A4AD-498E-9CC6-351210FF1484}" destId="{1F72F25B-6EA9-4BB8-B402-5FA99F5A527D}" srcOrd="0" destOrd="0" parTransId="{07D82367-1D9B-4D72-93C9-9EB7A17EE4ED}" sibTransId="{E8168544-B91C-4D50-B150-A8D46D88BFE9}"/>
    <dgm:cxn modelId="{AF2312E5-7B6A-4A58-875B-5FE52D583A26}" type="presOf" srcId="{D7518A87-A84B-4648-8E91-DD290347AD0E}" destId="{E2F91A76-C7F5-41D1-91DE-C9CFB045A71B}" srcOrd="0" destOrd="4" presId="urn:microsoft.com/office/officeart/2005/8/layout/list1"/>
    <dgm:cxn modelId="{EE7AD138-2730-4330-B29F-2E524B8003B9}" type="presOf" srcId="{01DDADF8-A4AD-498E-9CC6-351210FF1484}" destId="{EDD22873-F8D5-47B9-9C24-29EAEBFFDD19}" srcOrd="0" destOrd="0" presId="urn:microsoft.com/office/officeart/2005/8/layout/list1"/>
    <dgm:cxn modelId="{128B03B5-AF66-4D62-84F8-8592EDE21F58}" type="presOf" srcId="{022C01EB-445E-422A-B6D4-146A6AF5DE4E}" destId="{6158DE91-CEAE-453A-B854-7BC2E2D2052B}" srcOrd="0" destOrd="2" presId="urn:microsoft.com/office/officeart/2005/8/layout/list1"/>
    <dgm:cxn modelId="{0978B95D-8B30-46FC-998C-ACA9A1DC2160}" srcId="{81139A4E-75FD-41A0-8B9F-397583096827}" destId="{AE0732CB-660C-47BC-AB93-B05789EA81F1}" srcOrd="2" destOrd="0" parTransId="{9195221F-D4B3-494B-AEF5-80B773C0CFB7}" sibTransId="{599FF08A-D149-47C8-B574-A06DB8ED0681}"/>
    <dgm:cxn modelId="{C728230B-D550-4D8F-86A5-0132837D1CA3}" srcId="{AE0732CB-660C-47BC-AB93-B05789EA81F1}" destId="{C7B6DED4-0D76-4632-91B8-CAB0C1920644}" srcOrd="1" destOrd="0" parTransId="{B5A02627-FFED-4E29-AE47-D8AA544C4C70}" sibTransId="{111373A7-176A-4765-94D6-F7054DBD48B2}"/>
    <dgm:cxn modelId="{466E3D18-B96C-48C0-9BBA-4C6B4A89B6A8}" type="presOf" srcId="{0711AFDF-F886-4655-8992-0A67CD75FCBE}" destId="{E2F91A76-C7F5-41D1-91DE-C9CFB045A71B}" srcOrd="0" destOrd="1" presId="urn:microsoft.com/office/officeart/2005/8/layout/list1"/>
    <dgm:cxn modelId="{F66EB79D-25A0-4174-8EFC-40D49F8A9710}" type="presOf" srcId="{AE0732CB-660C-47BC-AB93-B05789EA81F1}" destId="{CEC4462B-502A-4E6B-B2E8-85B5EB4E2294}" srcOrd="1" destOrd="0" presId="urn:microsoft.com/office/officeart/2005/8/layout/list1"/>
    <dgm:cxn modelId="{DE4FAD92-2B90-493D-8D79-0E111A985ECF}" srcId="{38101A7A-E981-4956-B56D-5E6D34FBF4A5}" destId="{D6467179-CD7B-4EDD-A49B-A0D4D5FAD4CA}" srcOrd="3" destOrd="0" parTransId="{A64D499C-6403-406E-A117-C569C0882760}" sibTransId="{27648D1A-01A9-496B-8CF8-16D858D68397}"/>
    <dgm:cxn modelId="{3DFACA6C-E18B-46CE-973A-DE9260274D35}" srcId="{AE0732CB-660C-47BC-AB93-B05789EA81F1}" destId="{6BE81BD8-B732-4F33-BD5F-20DBAC58FECF}" srcOrd="0" destOrd="0" parTransId="{3DACE143-5C03-4C1C-9AD8-49787424F9AB}" sibTransId="{A9CB182C-AF03-4A67-9529-44D6FCBDDC9F}"/>
    <dgm:cxn modelId="{A9E93B5C-1332-4F03-B198-1364BD8C3737}" type="presOf" srcId="{38101A7A-E981-4956-B56D-5E6D34FBF4A5}" destId="{2BB6FC92-FBA8-4F4C-B59E-C42C5E915FA5}" srcOrd="0" destOrd="0" presId="urn:microsoft.com/office/officeart/2005/8/layout/list1"/>
    <dgm:cxn modelId="{C8CB04BE-D801-4469-B8AF-F57116A43245}" type="presOf" srcId="{CADAD0B3-E509-4E86-A900-1D7194DDED51}" destId="{E2F91A76-C7F5-41D1-91DE-C9CFB045A71B}" srcOrd="0" destOrd="5" presId="urn:microsoft.com/office/officeart/2005/8/layout/list1"/>
    <dgm:cxn modelId="{7DF6AC86-8121-4B29-9DB8-8FBEBF6E4255}" srcId="{38101A7A-E981-4956-B56D-5E6D34FBF4A5}" destId="{CADAD0B3-E509-4E86-A900-1D7194DDED51}" srcOrd="5" destOrd="0" parTransId="{B0F035D0-B7ED-4FBA-BA15-5CAED509C4DB}" sibTransId="{8D83A228-DC76-401E-A34E-EAC46ECC5F1D}"/>
    <dgm:cxn modelId="{FD3B6CA8-8F6C-45F6-A8B5-2E0AB0A58071}" type="presOf" srcId="{6BE81BD8-B732-4F33-BD5F-20DBAC58FECF}" destId="{F0258E0B-13A1-417F-A9E1-26605490CC95}" srcOrd="0" destOrd="0" presId="urn:microsoft.com/office/officeart/2005/8/layout/list1"/>
    <dgm:cxn modelId="{B7248F90-8306-48E0-B210-32C371804379}" type="presOf" srcId="{1F72F25B-6EA9-4BB8-B402-5FA99F5A527D}" destId="{6158DE91-CEAE-453A-B854-7BC2E2D2052B}" srcOrd="0" destOrd="0" presId="urn:microsoft.com/office/officeart/2005/8/layout/list1"/>
    <dgm:cxn modelId="{FB8F447D-F945-47BA-BA9C-A9659C1B01AB}" type="presOf" srcId="{81139A4E-75FD-41A0-8B9F-397583096827}" destId="{4D58065E-B399-4634-A0D4-BCA2CF8A4745}" srcOrd="0" destOrd="0" presId="urn:microsoft.com/office/officeart/2005/8/layout/list1"/>
    <dgm:cxn modelId="{5F81C832-553E-47DB-ABCB-B82B7B684742}" type="presOf" srcId="{38101A7A-E981-4956-B56D-5E6D34FBF4A5}" destId="{0E01A355-143A-4A7B-8228-286754CCEFF0}" srcOrd="1" destOrd="0" presId="urn:microsoft.com/office/officeart/2005/8/layout/list1"/>
    <dgm:cxn modelId="{8585D356-397D-48FE-B444-C293FCF1558A}" srcId="{01DDADF8-A4AD-498E-9CC6-351210FF1484}" destId="{481F90A9-BCA5-4A04-901A-F647DAA917C5}" srcOrd="1" destOrd="0" parTransId="{EB9FCA80-67E6-42B2-8964-36C8B6E86404}" sibTransId="{14CD9A8F-270D-4B6A-843A-5FD006D58A67}"/>
    <dgm:cxn modelId="{C58F9FC6-E54C-495D-9F5D-820B6BB40830}" type="presOf" srcId="{AE0732CB-660C-47BC-AB93-B05789EA81F1}" destId="{6E024331-F19D-42A7-810A-6E69D8BD7CC6}" srcOrd="0" destOrd="0" presId="urn:microsoft.com/office/officeart/2005/8/layout/list1"/>
    <dgm:cxn modelId="{DBD4F8C7-FFDB-4693-8352-C13398221A65}" type="presOf" srcId="{9631A97F-9012-4811-BDF2-E092A13BC8B1}" destId="{E2F91A76-C7F5-41D1-91DE-C9CFB045A71B}" srcOrd="0" destOrd="2" presId="urn:microsoft.com/office/officeart/2005/8/layout/list1"/>
    <dgm:cxn modelId="{370D6016-B2E5-433B-A10C-5C2351035DE6}" type="presOf" srcId="{17C3CEE6-8081-4C5C-86E8-929CECB3A039}" destId="{E2F91A76-C7F5-41D1-91DE-C9CFB045A71B}" srcOrd="0" destOrd="0" presId="urn:microsoft.com/office/officeart/2005/8/layout/list1"/>
    <dgm:cxn modelId="{B5E67678-2327-4D0A-B1C2-128DCE3F72F0}" type="presOf" srcId="{C7B6DED4-0D76-4632-91B8-CAB0C1920644}" destId="{F0258E0B-13A1-417F-A9E1-26605490CC95}" srcOrd="0" destOrd="1" presId="urn:microsoft.com/office/officeart/2005/8/layout/list1"/>
    <dgm:cxn modelId="{C17C5740-3930-4EC8-BED2-49C1C3952ABA}" srcId="{38101A7A-E981-4956-B56D-5E6D34FBF4A5}" destId="{D7518A87-A84B-4648-8E91-DD290347AD0E}" srcOrd="4" destOrd="0" parTransId="{BF175C6B-34BA-49FA-B68B-9315BAB4BB33}" sibTransId="{6736120E-89C9-4A1E-BC8C-AF42D248D415}"/>
    <dgm:cxn modelId="{146F19E7-8E8F-4853-AD80-E763096A7C08}" srcId="{01DDADF8-A4AD-498E-9CC6-351210FF1484}" destId="{022C01EB-445E-422A-B6D4-146A6AF5DE4E}" srcOrd="2" destOrd="0" parTransId="{3983DA05-CCE4-4975-A219-B7B163ECA341}" sibTransId="{207A60A4-E726-414E-92F3-8F0A8C43307E}"/>
    <dgm:cxn modelId="{CDF5C6F2-84DF-445A-AED4-270F87324572}" srcId="{38101A7A-E981-4956-B56D-5E6D34FBF4A5}" destId="{9631A97F-9012-4811-BDF2-E092A13BC8B1}" srcOrd="2" destOrd="0" parTransId="{03F8C278-6DB8-4A69-B27E-00452B845F67}" sibTransId="{4BEAE53D-29E2-4604-B0DE-DBEDD70A4D29}"/>
    <dgm:cxn modelId="{FC60BC32-3003-461A-A0F0-63B24C9AC5D3}" type="presOf" srcId="{D6467179-CD7B-4EDD-A49B-A0D4D5FAD4CA}" destId="{E2F91A76-C7F5-41D1-91DE-C9CFB045A71B}" srcOrd="0" destOrd="3" presId="urn:microsoft.com/office/officeart/2005/8/layout/list1"/>
    <dgm:cxn modelId="{90FE1763-AAAB-4184-ABD0-8F6C352CD431}" type="presOf" srcId="{481F90A9-BCA5-4A04-901A-F647DAA917C5}" destId="{6158DE91-CEAE-453A-B854-7BC2E2D2052B}" srcOrd="0" destOrd="1" presId="urn:microsoft.com/office/officeart/2005/8/layout/list1"/>
    <dgm:cxn modelId="{2E5D3C2F-E37E-428E-9119-578A9D393F16}" srcId="{38101A7A-E981-4956-B56D-5E6D34FBF4A5}" destId="{17C3CEE6-8081-4C5C-86E8-929CECB3A039}" srcOrd="0" destOrd="0" parTransId="{B0457848-D9E5-46A6-BB00-DB1B9C63DB5A}" sibTransId="{A8A3B707-C0CF-46CC-8144-6B8F4504D089}"/>
    <dgm:cxn modelId="{70BBA231-6488-4A7F-AD49-A89BF064BF21}" srcId="{81139A4E-75FD-41A0-8B9F-397583096827}" destId="{01DDADF8-A4AD-498E-9CC6-351210FF1484}" srcOrd="0" destOrd="0" parTransId="{6818588A-376C-4FA2-931C-5EBE52CB597D}" sibTransId="{A39EC10E-AFE8-4BAF-9EF9-324201859479}"/>
    <dgm:cxn modelId="{DE55B35E-7E0E-4403-98C4-886EE06B3DBE}" type="presParOf" srcId="{4D58065E-B399-4634-A0D4-BCA2CF8A4745}" destId="{A0BBAF6D-093C-470A-9FEA-FF07C9E4E883}" srcOrd="0" destOrd="0" presId="urn:microsoft.com/office/officeart/2005/8/layout/list1"/>
    <dgm:cxn modelId="{418C0C32-E1AB-434F-8120-32FB55F4298E}" type="presParOf" srcId="{A0BBAF6D-093C-470A-9FEA-FF07C9E4E883}" destId="{EDD22873-F8D5-47B9-9C24-29EAEBFFDD19}" srcOrd="0" destOrd="0" presId="urn:microsoft.com/office/officeart/2005/8/layout/list1"/>
    <dgm:cxn modelId="{28F7F08B-49E9-4565-9C01-0ED14C830ABA}" type="presParOf" srcId="{A0BBAF6D-093C-470A-9FEA-FF07C9E4E883}" destId="{C9AE502D-B2CF-4222-9ED8-C1E1CF024B36}" srcOrd="1" destOrd="0" presId="urn:microsoft.com/office/officeart/2005/8/layout/list1"/>
    <dgm:cxn modelId="{8D6DC2BD-45C6-4A6A-8E51-0A4F50FE34DF}" type="presParOf" srcId="{4D58065E-B399-4634-A0D4-BCA2CF8A4745}" destId="{480020B2-4B09-4478-90CA-349634456174}" srcOrd="1" destOrd="0" presId="urn:microsoft.com/office/officeart/2005/8/layout/list1"/>
    <dgm:cxn modelId="{04EE66F8-FC17-43AC-8F0B-45F67F53EB77}" type="presParOf" srcId="{4D58065E-B399-4634-A0D4-BCA2CF8A4745}" destId="{6158DE91-CEAE-453A-B854-7BC2E2D2052B}" srcOrd="2" destOrd="0" presId="urn:microsoft.com/office/officeart/2005/8/layout/list1"/>
    <dgm:cxn modelId="{DF798E25-46E1-49DC-885C-B110C2E3C14F}" type="presParOf" srcId="{4D58065E-B399-4634-A0D4-BCA2CF8A4745}" destId="{C69C83FF-0C26-48C1-AEE6-AC66187F7D5A}" srcOrd="3" destOrd="0" presId="urn:microsoft.com/office/officeart/2005/8/layout/list1"/>
    <dgm:cxn modelId="{2C1E14AD-F714-4592-95FE-A7A2D98D2CAD}" type="presParOf" srcId="{4D58065E-B399-4634-A0D4-BCA2CF8A4745}" destId="{257FD7D0-AD5C-41F9-A585-8363B96AD7AB}" srcOrd="4" destOrd="0" presId="urn:microsoft.com/office/officeart/2005/8/layout/list1"/>
    <dgm:cxn modelId="{3383FBFF-B5A2-451C-8554-A5473439A0B5}" type="presParOf" srcId="{257FD7D0-AD5C-41F9-A585-8363B96AD7AB}" destId="{2BB6FC92-FBA8-4F4C-B59E-C42C5E915FA5}" srcOrd="0" destOrd="0" presId="urn:microsoft.com/office/officeart/2005/8/layout/list1"/>
    <dgm:cxn modelId="{DFA3B7D6-3293-4103-83E3-50EB625AF644}" type="presParOf" srcId="{257FD7D0-AD5C-41F9-A585-8363B96AD7AB}" destId="{0E01A355-143A-4A7B-8228-286754CCEFF0}" srcOrd="1" destOrd="0" presId="urn:microsoft.com/office/officeart/2005/8/layout/list1"/>
    <dgm:cxn modelId="{2315D991-E839-4592-9A94-433DA9AC09D6}" type="presParOf" srcId="{4D58065E-B399-4634-A0D4-BCA2CF8A4745}" destId="{B07313C6-C3AD-4095-B517-470820EB01CC}" srcOrd="5" destOrd="0" presId="urn:microsoft.com/office/officeart/2005/8/layout/list1"/>
    <dgm:cxn modelId="{4B03BCC7-6F8A-4B6C-91FA-6402726E053B}" type="presParOf" srcId="{4D58065E-B399-4634-A0D4-BCA2CF8A4745}" destId="{E2F91A76-C7F5-41D1-91DE-C9CFB045A71B}" srcOrd="6" destOrd="0" presId="urn:microsoft.com/office/officeart/2005/8/layout/list1"/>
    <dgm:cxn modelId="{D9138E5E-EBBD-4987-8135-17C76BA58D32}" type="presParOf" srcId="{4D58065E-B399-4634-A0D4-BCA2CF8A4745}" destId="{F865604D-0616-4F36-A6BB-5F3430048330}" srcOrd="7" destOrd="0" presId="urn:microsoft.com/office/officeart/2005/8/layout/list1"/>
    <dgm:cxn modelId="{BDAF4861-CE3F-4F92-80C3-E020B384467A}" type="presParOf" srcId="{4D58065E-B399-4634-A0D4-BCA2CF8A4745}" destId="{72BFF4DD-6990-4385-9C6F-99A7BC54BBAC}" srcOrd="8" destOrd="0" presId="urn:microsoft.com/office/officeart/2005/8/layout/list1"/>
    <dgm:cxn modelId="{ED44E617-27E9-43CA-859A-1CB1DA3E6D39}" type="presParOf" srcId="{72BFF4DD-6990-4385-9C6F-99A7BC54BBAC}" destId="{6E024331-F19D-42A7-810A-6E69D8BD7CC6}" srcOrd="0" destOrd="0" presId="urn:microsoft.com/office/officeart/2005/8/layout/list1"/>
    <dgm:cxn modelId="{D5CFC32F-59CF-4F9A-A407-F0E0C17156FC}" type="presParOf" srcId="{72BFF4DD-6990-4385-9C6F-99A7BC54BBAC}" destId="{CEC4462B-502A-4E6B-B2E8-85B5EB4E2294}" srcOrd="1" destOrd="0" presId="urn:microsoft.com/office/officeart/2005/8/layout/list1"/>
    <dgm:cxn modelId="{99E80E0B-0ABE-47ED-9393-1356118AE0AD}" type="presParOf" srcId="{4D58065E-B399-4634-A0D4-BCA2CF8A4745}" destId="{800E8D1E-D2CC-428F-91FD-914506DB9BEC}" srcOrd="9" destOrd="0" presId="urn:microsoft.com/office/officeart/2005/8/layout/list1"/>
    <dgm:cxn modelId="{BF4B3493-FBDB-4331-AAC0-776BA83005B2}" type="presParOf" srcId="{4D58065E-B399-4634-A0D4-BCA2CF8A4745}" destId="{F0258E0B-13A1-417F-A9E1-26605490CC9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C8D9FA-E20C-4591-A74B-0C698F8705CA}" type="doc">
      <dgm:prSet loTypeId="urn:microsoft.com/office/officeart/2005/8/layout/arrow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9706A3B-C823-4218-A5D2-831EB7EE02C8}">
      <dgm:prSet phldrT="[Текст]" custT="1"/>
      <dgm:spPr/>
      <dgm:t>
        <a:bodyPr/>
        <a:lstStyle/>
        <a:p>
          <a:pPr algn="ctr"/>
          <a:r>
            <a:rPr lang="ru-RU" sz="1600" b="1" dirty="0" smtClean="0">
              <a:solidFill>
                <a:srgbClr val="293315"/>
              </a:solidFill>
              <a:effectLst/>
              <a:latin typeface="Times New Roman" pitchFamily="18" charset="0"/>
              <a:cs typeface="Times New Roman" pitchFamily="18" charset="0"/>
            </a:rPr>
            <a:t>муниципальное бюджетное дошкольное  образовательное учреждение № 85«Берёзка»  </a:t>
          </a:r>
        </a:p>
        <a:p>
          <a:pPr algn="ctr"/>
          <a:r>
            <a:rPr lang="ru-RU" sz="1600" b="1" dirty="0" smtClean="0">
              <a:solidFill>
                <a:srgbClr val="293315"/>
              </a:solidFill>
              <a:effectLst/>
              <a:latin typeface="Times New Roman" pitchFamily="18" charset="0"/>
              <a:cs typeface="Times New Roman" pitchFamily="18" charset="0"/>
            </a:rPr>
            <a:t>г. Новороссийск</a:t>
          </a:r>
          <a:endParaRPr lang="ru-RU" sz="1600" b="1" dirty="0">
            <a:solidFill>
              <a:srgbClr val="293315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A880D1C-6521-4354-B788-81C65F1E46C3}" type="parTrans" cxnId="{59E320F2-2D13-4D19-AC00-3AFEE40B26CA}">
      <dgm:prSet/>
      <dgm:spPr/>
      <dgm:t>
        <a:bodyPr/>
        <a:lstStyle/>
        <a:p>
          <a:endParaRPr lang="ru-RU"/>
        </a:p>
      </dgm:t>
    </dgm:pt>
    <dgm:pt modelId="{DF2C10CC-7617-4ECE-BD4B-0F571908C541}" type="sibTrans" cxnId="{59E320F2-2D13-4D19-AC00-3AFEE40B26CA}">
      <dgm:prSet/>
      <dgm:spPr/>
      <dgm:t>
        <a:bodyPr/>
        <a:lstStyle/>
        <a:p>
          <a:endParaRPr lang="ru-RU"/>
        </a:p>
      </dgm:t>
    </dgm:pt>
    <dgm:pt modelId="{7238F392-9BE8-42CB-92C9-54A998FEF2A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rPr>
            <a:t>учебно-методический центр  «Школа 2100»    </a:t>
          </a:r>
        </a:p>
        <a:p>
          <a:r>
            <a:rPr lang="ru-RU" sz="1800" b="1" dirty="0" smtClean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rPr>
            <a:t>г. Москва                                    </a:t>
          </a:r>
          <a:endParaRPr lang="ru-RU" sz="1800" b="1" dirty="0">
            <a:solidFill>
              <a:srgbClr val="293315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56563D-AC16-4E99-98B2-6B56CFDAA644}" type="sibTrans" cxnId="{9F849AD5-0596-4F53-8A49-FD891A88F764}">
      <dgm:prSet/>
      <dgm:spPr/>
      <dgm:t>
        <a:bodyPr/>
        <a:lstStyle/>
        <a:p>
          <a:endParaRPr lang="ru-RU"/>
        </a:p>
      </dgm:t>
    </dgm:pt>
    <dgm:pt modelId="{19900D58-7EA8-4A67-A485-F0E73F0776DA}" type="parTrans" cxnId="{9F849AD5-0596-4F53-8A49-FD891A88F764}">
      <dgm:prSet/>
      <dgm:spPr/>
      <dgm:t>
        <a:bodyPr/>
        <a:lstStyle/>
        <a:p>
          <a:endParaRPr lang="ru-RU"/>
        </a:p>
      </dgm:t>
    </dgm:pt>
    <dgm:pt modelId="{B56B9263-20C8-41B0-A39D-DADD06CFD802}" type="pres">
      <dgm:prSet presAssocID="{DEC8D9FA-E20C-4591-A74B-0C698F8705C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5F95F3-85D3-4D2A-8811-9888A67F5208}" type="pres">
      <dgm:prSet presAssocID="{E9706A3B-C823-4218-A5D2-831EB7EE02C8}" presName="arrow" presStyleLbl="node1" presStyleIdx="0" presStyleCnt="2" custRadScaleRad="97936" custRadScaleInc="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968B1-879E-4148-9771-486B56DCA534}" type="pres">
      <dgm:prSet presAssocID="{7238F392-9BE8-42CB-92C9-54A998FEF2AB}" presName="arrow" presStyleLbl="node1" presStyleIdx="1" presStyleCnt="2" custRadScaleRad="99927" custRadScaleInc="-3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E0D6F0-3BEB-4EAE-9CAA-B3F99CAA0984}" type="presOf" srcId="{7238F392-9BE8-42CB-92C9-54A998FEF2AB}" destId="{CBA968B1-879E-4148-9771-486B56DCA534}" srcOrd="0" destOrd="0" presId="urn:microsoft.com/office/officeart/2005/8/layout/arrow5"/>
    <dgm:cxn modelId="{59E320F2-2D13-4D19-AC00-3AFEE40B26CA}" srcId="{DEC8D9FA-E20C-4591-A74B-0C698F8705CA}" destId="{E9706A3B-C823-4218-A5D2-831EB7EE02C8}" srcOrd="0" destOrd="0" parTransId="{2A880D1C-6521-4354-B788-81C65F1E46C3}" sibTransId="{DF2C10CC-7617-4ECE-BD4B-0F571908C541}"/>
    <dgm:cxn modelId="{DEB31F6A-40B4-442A-A8C3-D38991765AB9}" type="presOf" srcId="{E9706A3B-C823-4218-A5D2-831EB7EE02C8}" destId="{6B5F95F3-85D3-4D2A-8811-9888A67F5208}" srcOrd="0" destOrd="0" presId="urn:microsoft.com/office/officeart/2005/8/layout/arrow5"/>
    <dgm:cxn modelId="{63E19A4F-A103-4E0D-ABEF-5BD713D4D63A}" type="presOf" srcId="{DEC8D9FA-E20C-4591-A74B-0C698F8705CA}" destId="{B56B9263-20C8-41B0-A39D-DADD06CFD802}" srcOrd="0" destOrd="0" presId="urn:microsoft.com/office/officeart/2005/8/layout/arrow5"/>
    <dgm:cxn modelId="{9F849AD5-0596-4F53-8A49-FD891A88F764}" srcId="{DEC8D9FA-E20C-4591-A74B-0C698F8705CA}" destId="{7238F392-9BE8-42CB-92C9-54A998FEF2AB}" srcOrd="1" destOrd="0" parTransId="{19900D58-7EA8-4A67-A485-F0E73F0776DA}" sibTransId="{BD56563D-AC16-4E99-98B2-6B56CFDAA644}"/>
    <dgm:cxn modelId="{4EEBA6BD-E829-4E05-BCFA-60B910267E31}" type="presParOf" srcId="{B56B9263-20C8-41B0-A39D-DADD06CFD802}" destId="{6B5F95F3-85D3-4D2A-8811-9888A67F5208}" srcOrd="0" destOrd="0" presId="urn:microsoft.com/office/officeart/2005/8/layout/arrow5"/>
    <dgm:cxn modelId="{44945A62-F5D3-4AB0-A3A8-53EBB209BFC0}" type="presParOf" srcId="{B56B9263-20C8-41B0-A39D-DADD06CFD802}" destId="{CBA968B1-879E-4148-9771-486B56DCA534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CA706F-4449-4D99-8CAA-4774C20F48F6}" type="doc">
      <dgm:prSet loTypeId="urn:microsoft.com/office/officeart/2005/8/layout/hList2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AA3A6A2-FBDB-437C-8C43-137D7A41AE49}">
      <dgm:prSet phldrT="[Текст]" phldr="1"/>
      <dgm:spPr/>
      <dgm:t>
        <a:bodyPr/>
        <a:lstStyle/>
        <a:p>
          <a:endParaRPr lang="ru-RU"/>
        </a:p>
      </dgm:t>
    </dgm:pt>
    <dgm:pt modelId="{9D358967-E319-433B-94F2-F9CF54C85272}" type="parTrans" cxnId="{E3788BA2-0499-4AA3-BB68-8AB0550BD824}">
      <dgm:prSet/>
      <dgm:spPr/>
      <dgm:t>
        <a:bodyPr/>
        <a:lstStyle/>
        <a:p>
          <a:endParaRPr lang="ru-RU"/>
        </a:p>
      </dgm:t>
    </dgm:pt>
    <dgm:pt modelId="{A0CA10A5-D3F5-4847-ABA0-67AAA4379179}" type="sibTrans" cxnId="{E3788BA2-0499-4AA3-BB68-8AB0550BD824}">
      <dgm:prSet/>
      <dgm:spPr/>
      <dgm:t>
        <a:bodyPr/>
        <a:lstStyle/>
        <a:p>
          <a:endParaRPr lang="ru-RU"/>
        </a:p>
      </dgm:t>
    </dgm:pt>
    <dgm:pt modelId="{93DD8436-3272-4982-A161-FF79953568C7}">
      <dgm:prSet phldrT="[Текст]" custT="1"/>
      <dgm:spPr/>
      <dgm:t>
        <a:bodyPr/>
        <a:lstStyle/>
        <a:p>
          <a:pPr algn="l"/>
          <a:r>
            <a:rPr lang="ru-RU" sz="2000" dirty="0" smtClean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rPr>
            <a:t>Дети стали более  открытые, отстаивают свою точку зрения, способны  искать пути решения поставленной проблемы, легко идут на контакт</a:t>
          </a:r>
          <a:endParaRPr lang="ru-RU" sz="2000" dirty="0">
            <a:solidFill>
              <a:srgbClr val="293315"/>
            </a:solidFill>
          </a:endParaRPr>
        </a:p>
      </dgm:t>
    </dgm:pt>
    <dgm:pt modelId="{0A595A5B-CEBA-4770-A3C2-BD807FF01C0A}" type="parTrans" cxnId="{409EFD38-6297-4EF8-B1F3-FD50E2AE9370}">
      <dgm:prSet/>
      <dgm:spPr/>
      <dgm:t>
        <a:bodyPr/>
        <a:lstStyle/>
        <a:p>
          <a:endParaRPr lang="ru-RU"/>
        </a:p>
      </dgm:t>
    </dgm:pt>
    <dgm:pt modelId="{DF87CB3C-FC6D-462C-A2B1-296DDB715E51}" type="sibTrans" cxnId="{409EFD38-6297-4EF8-B1F3-FD50E2AE9370}">
      <dgm:prSet/>
      <dgm:spPr/>
      <dgm:t>
        <a:bodyPr/>
        <a:lstStyle/>
        <a:p>
          <a:endParaRPr lang="ru-RU"/>
        </a:p>
      </dgm:t>
    </dgm:pt>
    <dgm:pt modelId="{1B72D5D2-0FD0-4D53-9257-63A1943AD83B}">
      <dgm:prSet phldrT="[Текст]" phldr="1"/>
      <dgm:spPr/>
      <dgm:t>
        <a:bodyPr/>
        <a:lstStyle/>
        <a:p>
          <a:endParaRPr lang="ru-RU"/>
        </a:p>
      </dgm:t>
    </dgm:pt>
    <dgm:pt modelId="{CB26D32C-80C3-4D1D-B24D-340DCAD81536}" type="parTrans" cxnId="{B5FB32D7-3CB7-4D5A-96DD-710EF96E99EA}">
      <dgm:prSet/>
      <dgm:spPr/>
      <dgm:t>
        <a:bodyPr/>
        <a:lstStyle/>
        <a:p>
          <a:endParaRPr lang="ru-RU"/>
        </a:p>
      </dgm:t>
    </dgm:pt>
    <dgm:pt modelId="{FCEC7255-B2D5-4683-A6DA-5A8CEF23B4CF}" type="sibTrans" cxnId="{B5FB32D7-3CB7-4D5A-96DD-710EF96E99EA}">
      <dgm:prSet/>
      <dgm:spPr/>
      <dgm:t>
        <a:bodyPr/>
        <a:lstStyle/>
        <a:p>
          <a:endParaRPr lang="ru-RU"/>
        </a:p>
      </dgm:t>
    </dgm:pt>
    <dgm:pt modelId="{808C1DEF-FFFE-4A3F-B097-8D21768AF23C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rPr>
            <a:t>Педагогам нравиться то, что они делают. Внедрение технологий  ООП «Детский сад 2100» пробуждает инициативу, творчество, способствует совершенствованию профессионального мастерства педагогов</a:t>
          </a:r>
          <a:endParaRPr lang="ru-RU" sz="2000" dirty="0">
            <a:solidFill>
              <a:srgbClr val="293315"/>
            </a:solidFill>
          </a:endParaRPr>
        </a:p>
      </dgm:t>
    </dgm:pt>
    <dgm:pt modelId="{B7306795-677A-4443-9E07-C5BB11E5555E}" type="parTrans" cxnId="{65B2A7D3-6CC3-4C74-A024-784979B6D6FB}">
      <dgm:prSet/>
      <dgm:spPr/>
      <dgm:t>
        <a:bodyPr/>
        <a:lstStyle/>
        <a:p>
          <a:endParaRPr lang="ru-RU"/>
        </a:p>
      </dgm:t>
    </dgm:pt>
    <dgm:pt modelId="{BA33C2FB-83C8-44EB-B7D7-CDE024D0B3A7}" type="sibTrans" cxnId="{65B2A7D3-6CC3-4C74-A024-784979B6D6FB}">
      <dgm:prSet/>
      <dgm:spPr/>
      <dgm:t>
        <a:bodyPr/>
        <a:lstStyle/>
        <a:p>
          <a:endParaRPr lang="ru-RU"/>
        </a:p>
      </dgm:t>
    </dgm:pt>
    <dgm:pt modelId="{A48D4921-D5F2-48F3-A218-59302746AB4C}">
      <dgm:prSet phldrT="[Текст]" phldr="1"/>
      <dgm:spPr/>
      <dgm:t>
        <a:bodyPr/>
        <a:lstStyle/>
        <a:p>
          <a:endParaRPr lang="ru-RU" dirty="0"/>
        </a:p>
      </dgm:t>
    </dgm:pt>
    <dgm:pt modelId="{B0CFD406-24CF-451B-8E69-26EB0A29C4A6}" type="sibTrans" cxnId="{A45F1B8C-2DBD-46D0-B24C-97AA088F01F4}">
      <dgm:prSet/>
      <dgm:spPr/>
      <dgm:t>
        <a:bodyPr/>
        <a:lstStyle/>
        <a:p>
          <a:endParaRPr lang="ru-RU"/>
        </a:p>
      </dgm:t>
    </dgm:pt>
    <dgm:pt modelId="{FE83579F-E851-44DF-A5EF-3B9547D7A25A}" type="parTrans" cxnId="{A45F1B8C-2DBD-46D0-B24C-97AA088F01F4}">
      <dgm:prSet/>
      <dgm:spPr/>
      <dgm:t>
        <a:bodyPr/>
        <a:lstStyle/>
        <a:p>
          <a:endParaRPr lang="ru-RU"/>
        </a:p>
      </dgm:t>
    </dgm:pt>
    <dgm:pt modelId="{B6495167-C0DB-4BEE-AF48-FE9C4F80F066}">
      <dgm:prSet phldrT="[Текст]" custT="1"/>
      <dgm:spPr/>
      <dgm:t>
        <a:bodyPr/>
        <a:lstStyle/>
        <a:p>
          <a:pPr algn="l"/>
          <a:endParaRPr lang="ru-RU" sz="2000" dirty="0">
            <a:solidFill>
              <a:srgbClr val="293315"/>
            </a:solidFill>
          </a:endParaRPr>
        </a:p>
      </dgm:t>
    </dgm:pt>
    <dgm:pt modelId="{C81AE431-EF78-4210-AD3E-90FF08F015C0}" type="parTrans" cxnId="{FCC747ED-6BDE-4A80-BBBA-397CC08C712C}">
      <dgm:prSet/>
      <dgm:spPr/>
      <dgm:t>
        <a:bodyPr/>
        <a:lstStyle/>
        <a:p>
          <a:endParaRPr lang="ru-RU"/>
        </a:p>
      </dgm:t>
    </dgm:pt>
    <dgm:pt modelId="{C4ADAEC5-ED2A-4CE8-8573-125E559551FB}" type="sibTrans" cxnId="{FCC747ED-6BDE-4A80-BBBA-397CC08C712C}">
      <dgm:prSet/>
      <dgm:spPr/>
      <dgm:t>
        <a:bodyPr/>
        <a:lstStyle/>
        <a:p>
          <a:endParaRPr lang="ru-RU"/>
        </a:p>
      </dgm:t>
    </dgm:pt>
    <dgm:pt modelId="{E1AE158D-77A2-4C40-A552-223FB5DC1555}">
      <dgm:prSet phldrT="[Текст]" custT="1"/>
      <dgm:spPr/>
      <dgm:t>
        <a:bodyPr/>
        <a:lstStyle/>
        <a:p>
          <a:endParaRPr lang="ru-RU" sz="2000" dirty="0">
            <a:solidFill>
              <a:srgbClr val="293315"/>
            </a:solidFill>
          </a:endParaRPr>
        </a:p>
      </dgm:t>
    </dgm:pt>
    <dgm:pt modelId="{D7110EAA-5B34-440C-AA9E-E62A1F327B1E}" type="parTrans" cxnId="{5F191980-9155-4349-B609-09FA63A651C9}">
      <dgm:prSet/>
      <dgm:spPr/>
      <dgm:t>
        <a:bodyPr/>
        <a:lstStyle/>
        <a:p>
          <a:endParaRPr lang="ru-RU"/>
        </a:p>
      </dgm:t>
    </dgm:pt>
    <dgm:pt modelId="{76DE5B2F-70F0-4DF6-9907-EB4CE1B9A4EE}" type="sibTrans" cxnId="{5F191980-9155-4349-B609-09FA63A651C9}">
      <dgm:prSet/>
      <dgm:spPr/>
      <dgm:t>
        <a:bodyPr/>
        <a:lstStyle/>
        <a:p>
          <a:endParaRPr lang="ru-RU"/>
        </a:p>
      </dgm:t>
    </dgm:pt>
    <dgm:pt modelId="{499D4B20-3CCD-4385-9B09-5D6AE1AE6F4B}">
      <dgm:prSet phldrT="[Текст]" custT="1"/>
      <dgm:spPr/>
      <dgm:t>
        <a:bodyPr/>
        <a:lstStyle/>
        <a:p>
          <a:pPr rtl="0"/>
          <a:endParaRPr lang="ru-RU" sz="2000" dirty="0">
            <a:solidFill>
              <a:srgbClr val="293315"/>
            </a:solidFill>
          </a:endParaRPr>
        </a:p>
      </dgm:t>
    </dgm:pt>
    <dgm:pt modelId="{CD754779-D2CD-4526-9BC1-02027B677C25}" type="parTrans" cxnId="{C6C8311F-51BF-446E-ADF8-354CA10D1D80}">
      <dgm:prSet/>
      <dgm:spPr/>
      <dgm:t>
        <a:bodyPr/>
        <a:lstStyle/>
        <a:p>
          <a:endParaRPr lang="ru-RU"/>
        </a:p>
      </dgm:t>
    </dgm:pt>
    <dgm:pt modelId="{17E3FE90-CDAD-4A56-92A6-B4379DA419FC}" type="sibTrans" cxnId="{C6C8311F-51BF-446E-ADF8-354CA10D1D80}">
      <dgm:prSet/>
      <dgm:spPr/>
      <dgm:t>
        <a:bodyPr/>
        <a:lstStyle/>
        <a:p>
          <a:endParaRPr lang="ru-RU"/>
        </a:p>
      </dgm:t>
    </dgm:pt>
    <dgm:pt modelId="{501CAA52-A0F8-4DB9-AAFD-8B46657E0282}">
      <dgm:prSet phldrT="[Текст]"/>
      <dgm:spPr/>
      <dgm:t>
        <a:bodyPr/>
        <a:lstStyle/>
        <a:p>
          <a:endParaRPr lang="ru-RU" dirty="0"/>
        </a:p>
      </dgm:t>
    </dgm:pt>
    <dgm:pt modelId="{B8CB5334-8104-4641-BD5A-431E2BD3F0A9}" type="parTrans" cxnId="{A7D2D524-CFDB-43C4-81D2-DFE107C17F2B}">
      <dgm:prSet/>
      <dgm:spPr/>
      <dgm:t>
        <a:bodyPr/>
        <a:lstStyle/>
        <a:p>
          <a:endParaRPr lang="ru-RU"/>
        </a:p>
      </dgm:t>
    </dgm:pt>
    <dgm:pt modelId="{2AAE6AA7-A710-48A2-9D43-7FD6B396A3BA}" type="sibTrans" cxnId="{A7D2D524-CFDB-43C4-81D2-DFE107C17F2B}">
      <dgm:prSet/>
      <dgm:spPr/>
      <dgm:t>
        <a:bodyPr/>
        <a:lstStyle/>
        <a:p>
          <a:endParaRPr lang="ru-RU"/>
        </a:p>
      </dgm:t>
    </dgm:pt>
    <dgm:pt modelId="{5CDFA4AD-5B99-41AE-BD47-3A1469490A10}">
      <dgm:prSet custT="1"/>
      <dgm:spPr/>
      <dgm:t>
        <a:bodyPr/>
        <a:lstStyle/>
        <a:p>
          <a:pPr rtl="0"/>
          <a:r>
            <a:rPr kumimoji="0" lang="ru-RU" sz="2000" b="0" i="0" u="none" strike="noStrike" cap="none" normalizeH="0" baseline="0" dirty="0" smtClean="0">
              <a:ln>
                <a:noFill/>
              </a:ln>
              <a:solidFill>
                <a:srgbClr val="293315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Работа в проекте подняла престиж ДОУ.  По результатам анкетирования родителей удовлетворены профессионализмом педагогов МБДОУ и организацией образовательной деятельности</a:t>
          </a:r>
          <a:r>
            <a:rPr kumimoji="0" lang="ru-RU" sz="2000" b="0" i="0" u="none" strike="noStrike" cap="none" normalizeH="0" baseline="0" dirty="0" smtClean="0">
              <a:ln>
                <a:noFill/>
              </a:ln>
              <a:solidFill>
                <a:srgbClr val="293315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/>
        </a:p>
      </dgm:t>
    </dgm:pt>
    <dgm:pt modelId="{E02EA2F3-4609-4A35-87BB-AA7B2DC252BE}" type="parTrans" cxnId="{9CFC768D-30A3-467C-AB71-E913C92E39AE}">
      <dgm:prSet/>
      <dgm:spPr/>
      <dgm:t>
        <a:bodyPr/>
        <a:lstStyle/>
        <a:p>
          <a:endParaRPr lang="ru-RU"/>
        </a:p>
      </dgm:t>
    </dgm:pt>
    <dgm:pt modelId="{95C6A263-8462-493A-B700-12C66B17F42A}" type="sibTrans" cxnId="{9CFC768D-30A3-467C-AB71-E913C92E39AE}">
      <dgm:prSet/>
      <dgm:spPr/>
      <dgm:t>
        <a:bodyPr/>
        <a:lstStyle/>
        <a:p>
          <a:endParaRPr lang="ru-RU"/>
        </a:p>
      </dgm:t>
    </dgm:pt>
    <dgm:pt modelId="{B4C0CF1B-E99F-48E2-B58F-BE19A85E7209}">
      <dgm:prSet/>
      <dgm:spPr/>
      <dgm:t>
        <a:bodyPr/>
        <a:lstStyle/>
        <a:p>
          <a:pPr rtl="0"/>
          <a:endParaRPr lang="ru-RU" sz="1700" dirty="0"/>
        </a:p>
      </dgm:t>
    </dgm:pt>
    <dgm:pt modelId="{DFD17744-76B2-4789-9D52-9C30D7383AB2}" type="parTrans" cxnId="{84DCCB8E-083D-48AE-B75D-721524AC2B03}">
      <dgm:prSet/>
      <dgm:spPr/>
      <dgm:t>
        <a:bodyPr/>
        <a:lstStyle/>
        <a:p>
          <a:endParaRPr lang="ru-RU"/>
        </a:p>
      </dgm:t>
    </dgm:pt>
    <dgm:pt modelId="{0E19DCB0-5B72-4098-AC23-B7092218D30C}" type="sibTrans" cxnId="{84DCCB8E-083D-48AE-B75D-721524AC2B03}">
      <dgm:prSet/>
      <dgm:spPr/>
      <dgm:t>
        <a:bodyPr/>
        <a:lstStyle/>
        <a:p>
          <a:endParaRPr lang="ru-RU"/>
        </a:p>
      </dgm:t>
    </dgm:pt>
    <dgm:pt modelId="{3C56572B-8637-4691-AAEB-248E26C0B7C1}">
      <dgm:prSet custT="1"/>
      <dgm:spPr/>
      <dgm:t>
        <a:bodyPr/>
        <a:lstStyle/>
        <a:p>
          <a:pPr rtl="0"/>
          <a:r>
            <a:rPr lang="ru-RU" sz="2000" dirty="0" smtClean="0">
              <a:solidFill>
                <a:srgbClr val="293315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У</a:t>
          </a:r>
          <a:r>
            <a:rPr kumimoji="0" lang="ru-RU" sz="2000" b="0" i="0" u="none" strike="noStrike" cap="none" normalizeH="0" baseline="0" dirty="0" smtClean="0">
              <a:ln>
                <a:noFill/>
              </a:ln>
              <a:solidFill>
                <a:srgbClr val="293315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далось установить тесное сотрудничество и обмен опытом с ДОО реализующих ООП «Детский сад 2100» в  г. Новороссийске (МАДОУ №10, МАДОУ №29; МБДОУ №3, МБДОУ №65)</a:t>
          </a:r>
        </a:p>
      </dgm:t>
    </dgm:pt>
    <dgm:pt modelId="{CBE79F7B-BA41-4CB0-9D6A-29A991D49271}" type="parTrans" cxnId="{03B881F9-8F53-4700-A9C0-8C0DFE03A07E}">
      <dgm:prSet/>
      <dgm:spPr/>
      <dgm:t>
        <a:bodyPr/>
        <a:lstStyle/>
        <a:p>
          <a:endParaRPr lang="ru-RU"/>
        </a:p>
      </dgm:t>
    </dgm:pt>
    <dgm:pt modelId="{E8D0EDA7-176D-41C2-8DC4-FF6F59A387B7}" type="sibTrans" cxnId="{03B881F9-8F53-4700-A9C0-8C0DFE03A07E}">
      <dgm:prSet/>
      <dgm:spPr/>
      <dgm:t>
        <a:bodyPr/>
        <a:lstStyle/>
        <a:p>
          <a:endParaRPr lang="ru-RU"/>
        </a:p>
      </dgm:t>
    </dgm:pt>
    <dgm:pt modelId="{5562C34D-9698-4969-BF28-E615E82A8091}" type="pres">
      <dgm:prSet presAssocID="{E4CA706F-4449-4D99-8CAA-4774C20F48F6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7150C9-E976-4124-BFED-624AB7726564}" type="pres">
      <dgm:prSet presAssocID="{1AA3A6A2-FBDB-437C-8C43-137D7A41AE49}" presName="compositeNode" presStyleCnt="0">
        <dgm:presLayoutVars>
          <dgm:bulletEnabled val="1"/>
        </dgm:presLayoutVars>
      </dgm:prSet>
      <dgm:spPr/>
    </dgm:pt>
    <dgm:pt modelId="{F9FF4042-3066-4389-9287-B346929FE185}" type="pres">
      <dgm:prSet presAssocID="{1AA3A6A2-FBDB-437C-8C43-137D7A41AE49}" presName="image" presStyleLbl="fgImgPlace1" presStyleIdx="0" presStyleCnt="4" custScaleX="304692" custScaleY="241149" custLinFactX="43620" custLinFactNeighborX="100000" custLinFactNeighborY="-22112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6354CC21-C886-4AF8-8901-61ECD60EB5DC}" type="pres">
      <dgm:prSet presAssocID="{1AA3A6A2-FBDB-437C-8C43-137D7A41AE49}" presName="childNode" presStyleLbl="node1" presStyleIdx="0" presStyleCnt="4" custScaleX="148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7751D-3E63-4086-8899-5B20EE10D7F5}" type="pres">
      <dgm:prSet presAssocID="{1AA3A6A2-FBDB-437C-8C43-137D7A41AE49}" presName="parentNode" presStyleLbl="revTx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83AC5-B4FB-49EC-BF2D-4DD7421560AF}" type="pres">
      <dgm:prSet presAssocID="{A0CA10A5-D3F5-4847-ABA0-67AAA4379179}" presName="sibTrans" presStyleCnt="0"/>
      <dgm:spPr/>
    </dgm:pt>
    <dgm:pt modelId="{3A922DDC-50E5-416B-BE73-049C7367177B}" type="pres">
      <dgm:prSet presAssocID="{1B72D5D2-0FD0-4D53-9257-63A1943AD83B}" presName="compositeNode" presStyleCnt="0">
        <dgm:presLayoutVars>
          <dgm:bulletEnabled val="1"/>
        </dgm:presLayoutVars>
      </dgm:prSet>
      <dgm:spPr/>
    </dgm:pt>
    <dgm:pt modelId="{C3B591DE-6414-49C1-AEA8-1C04455BFD68}" type="pres">
      <dgm:prSet presAssocID="{1B72D5D2-0FD0-4D53-9257-63A1943AD83B}" presName="image" presStyleLbl="fgImgPlace1" presStyleIdx="1" presStyleCnt="4" custScaleX="251569" custScaleY="227031" custLinFactX="3981" custLinFactNeighborX="100000" custLinFactNeighborY="-25270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DC19D2FD-0AEA-4819-82B6-697440893A28}" type="pres">
      <dgm:prSet presAssocID="{1B72D5D2-0FD0-4D53-9257-63A1943AD83B}" presName="childNode" presStyleLbl="node1" presStyleIdx="1" presStyleCnt="4" custScaleX="160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D8267D-15A5-4720-9A1A-56D55FBA5369}" type="pres">
      <dgm:prSet presAssocID="{1B72D5D2-0FD0-4D53-9257-63A1943AD83B}" presName="parentNode" presStyleLbl="revTx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B325E-8841-4AEA-9F34-C62D19A64652}" type="pres">
      <dgm:prSet presAssocID="{FCEC7255-B2D5-4683-A6DA-5A8CEF23B4CF}" presName="sibTrans" presStyleCnt="0"/>
      <dgm:spPr/>
    </dgm:pt>
    <dgm:pt modelId="{C4A4C88D-AB95-4820-9633-BA7A3ADD0143}" type="pres">
      <dgm:prSet presAssocID="{A48D4921-D5F2-48F3-A218-59302746AB4C}" presName="compositeNode" presStyleCnt="0">
        <dgm:presLayoutVars>
          <dgm:bulletEnabled val="1"/>
        </dgm:presLayoutVars>
      </dgm:prSet>
      <dgm:spPr/>
    </dgm:pt>
    <dgm:pt modelId="{7600F3EF-5189-42CA-B51E-0677A2A74D9F}" type="pres">
      <dgm:prSet presAssocID="{A48D4921-D5F2-48F3-A218-59302746AB4C}" presName="image" presStyleLbl="fgImgPlace1" presStyleIdx="2" presStyleCnt="4" custScaleX="39901" custScaleY="123026" custLinFactNeighborX="13508" custLinFactNeighborY="43077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57D96464-3C9F-463C-A895-0E8B7A187DB0}" type="pres">
      <dgm:prSet presAssocID="{A48D4921-D5F2-48F3-A218-59302746AB4C}" presName="childNode" presStyleLbl="node1" presStyleIdx="2" presStyleCnt="4" custScaleX="172114" custLinFactNeighborX="6851" custLinFactNeighborY="8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9AA69-3DF5-40B9-B348-805EEFD4D70C}" type="pres">
      <dgm:prSet presAssocID="{A48D4921-D5F2-48F3-A218-59302746AB4C}" presName="parentNode" presStyleLbl="revTx" presStyleIdx="2" presStyleCnt="4" custScaleX="702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76E4F-BA9E-4256-BCB6-44367F91CE9F}" type="pres">
      <dgm:prSet presAssocID="{B0CFD406-24CF-451B-8E69-26EB0A29C4A6}" presName="sibTrans" presStyleCnt="0"/>
      <dgm:spPr/>
    </dgm:pt>
    <dgm:pt modelId="{90965FE7-6B72-4A7A-9DAD-E6B34C9886FF}" type="pres">
      <dgm:prSet presAssocID="{501CAA52-A0F8-4DB9-AAFD-8B46657E0282}" presName="compositeNode" presStyleCnt="0">
        <dgm:presLayoutVars>
          <dgm:bulletEnabled val="1"/>
        </dgm:presLayoutVars>
      </dgm:prSet>
      <dgm:spPr/>
    </dgm:pt>
    <dgm:pt modelId="{184A2D84-CBC8-44B4-813C-437CECDA1958}" type="pres">
      <dgm:prSet presAssocID="{501CAA52-A0F8-4DB9-AAFD-8B46657E0282}" presName="image" presStyleLbl="fgImgPlace1" presStyleIdx="3" presStyleCnt="4" custScaleX="331213" custScaleY="261094" custLinFactNeighborX="94618" custLinFactNeighborY="-26725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</dgm:pt>
    <dgm:pt modelId="{43F64A86-0620-4EA4-9E15-B3A7D882DFC8}" type="pres">
      <dgm:prSet presAssocID="{501CAA52-A0F8-4DB9-AAFD-8B46657E0282}" presName="childNode" presStyleLbl="node1" presStyleIdx="3" presStyleCnt="4" custScaleX="166965" custScaleY="100450" custLinFactNeighborX="-11381" custLinFactNeighborY="-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4B3D3D-EF69-4691-90FA-BD72D7D91597}" type="pres">
      <dgm:prSet presAssocID="{501CAA52-A0F8-4DB9-AAFD-8B46657E0282}" presName="parentNode" presStyleLbl="revTx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5F831E-C52F-4338-A1DC-50E4650872C8}" type="presOf" srcId="{3C56572B-8637-4691-AAEB-248E26C0B7C1}" destId="{43F64A86-0620-4EA4-9E15-B3A7D882DFC8}" srcOrd="0" destOrd="1" presId="urn:microsoft.com/office/officeart/2005/8/layout/hList2#1"/>
    <dgm:cxn modelId="{090B67BD-B4D8-46C8-A539-A0B97CC7564A}" type="presOf" srcId="{499D4B20-3CCD-4385-9B09-5D6AE1AE6F4B}" destId="{43F64A86-0620-4EA4-9E15-B3A7D882DFC8}" srcOrd="0" destOrd="0" presId="urn:microsoft.com/office/officeart/2005/8/layout/hList2#1"/>
    <dgm:cxn modelId="{84DCCB8E-083D-48AE-B75D-721524AC2B03}" srcId="{A48D4921-D5F2-48F3-A218-59302746AB4C}" destId="{B4C0CF1B-E99F-48E2-B58F-BE19A85E7209}" srcOrd="0" destOrd="0" parTransId="{DFD17744-76B2-4789-9D52-9C30D7383AB2}" sibTransId="{0E19DCB0-5B72-4098-AC23-B7092218D30C}"/>
    <dgm:cxn modelId="{F1F65536-BD5D-4DEA-A001-08FDF713A9C4}" type="presOf" srcId="{B4C0CF1B-E99F-48E2-B58F-BE19A85E7209}" destId="{57D96464-3C9F-463C-A895-0E8B7A187DB0}" srcOrd="0" destOrd="0" presId="urn:microsoft.com/office/officeart/2005/8/layout/hList2#1"/>
    <dgm:cxn modelId="{E3788BA2-0499-4AA3-BB68-8AB0550BD824}" srcId="{E4CA706F-4449-4D99-8CAA-4774C20F48F6}" destId="{1AA3A6A2-FBDB-437C-8C43-137D7A41AE49}" srcOrd="0" destOrd="0" parTransId="{9D358967-E319-433B-94F2-F9CF54C85272}" sibTransId="{A0CA10A5-D3F5-4847-ABA0-67AAA4379179}"/>
    <dgm:cxn modelId="{6601E740-4563-45E1-84F3-73D1462F3E74}" type="presOf" srcId="{5CDFA4AD-5B99-41AE-BD47-3A1469490A10}" destId="{57D96464-3C9F-463C-A895-0E8B7A187DB0}" srcOrd="0" destOrd="1" presId="urn:microsoft.com/office/officeart/2005/8/layout/hList2#1"/>
    <dgm:cxn modelId="{7B3127FC-D639-4E0F-8E0E-8D45494128CE}" type="presOf" srcId="{1AA3A6A2-FBDB-437C-8C43-137D7A41AE49}" destId="{A7C7751D-3E63-4086-8899-5B20EE10D7F5}" srcOrd="0" destOrd="0" presId="urn:microsoft.com/office/officeart/2005/8/layout/hList2#1"/>
    <dgm:cxn modelId="{A7D2D524-CFDB-43C4-81D2-DFE107C17F2B}" srcId="{E4CA706F-4449-4D99-8CAA-4774C20F48F6}" destId="{501CAA52-A0F8-4DB9-AAFD-8B46657E0282}" srcOrd="3" destOrd="0" parTransId="{B8CB5334-8104-4641-BD5A-431E2BD3F0A9}" sibTransId="{2AAE6AA7-A710-48A2-9D43-7FD6B396A3BA}"/>
    <dgm:cxn modelId="{5F191980-9155-4349-B609-09FA63A651C9}" srcId="{1B72D5D2-0FD0-4D53-9257-63A1943AD83B}" destId="{E1AE158D-77A2-4C40-A552-223FB5DC1555}" srcOrd="0" destOrd="0" parTransId="{D7110EAA-5B34-440C-AA9E-E62A1F327B1E}" sibTransId="{76DE5B2F-70F0-4DF6-9907-EB4CE1B9A4EE}"/>
    <dgm:cxn modelId="{B5FB32D7-3CB7-4D5A-96DD-710EF96E99EA}" srcId="{E4CA706F-4449-4D99-8CAA-4774C20F48F6}" destId="{1B72D5D2-0FD0-4D53-9257-63A1943AD83B}" srcOrd="1" destOrd="0" parTransId="{CB26D32C-80C3-4D1D-B24D-340DCAD81536}" sibTransId="{FCEC7255-B2D5-4683-A6DA-5A8CEF23B4CF}"/>
    <dgm:cxn modelId="{1FF82E07-64B2-4381-9FCE-A499135317BB}" type="presOf" srcId="{E4CA706F-4449-4D99-8CAA-4774C20F48F6}" destId="{5562C34D-9698-4969-BF28-E615E82A8091}" srcOrd="0" destOrd="0" presId="urn:microsoft.com/office/officeart/2005/8/layout/hList2#1"/>
    <dgm:cxn modelId="{409EFD38-6297-4EF8-B1F3-FD50E2AE9370}" srcId="{1AA3A6A2-FBDB-437C-8C43-137D7A41AE49}" destId="{93DD8436-3272-4982-A161-FF79953568C7}" srcOrd="1" destOrd="0" parTransId="{0A595A5B-CEBA-4770-A3C2-BD807FF01C0A}" sibTransId="{DF87CB3C-FC6D-462C-A2B1-296DDB715E51}"/>
    <dgm:cxn modelId="{A6454E37-172F-4B1C-9366-556D893EA2BF}" type="presOf" srcId="{808C1DEF-FFFE-4A3F-B097-8D21768AF23C}" destId="{DC19D2FD-0AEA-4819-82B6-697440893A28}" srcOrd="0" destOrd="1" presId="urn:microsoft.com/office/officeart/2005/8/layout/hList2#1"/>
    <dgm:cxn modelId="{65B2A7D3-6CC3-4C74-A024-784979B6D6FB}" srcId="{1B72D5D2-0FD0-4D53-9257-63A1943AD83B}" destId="{808C1DEF-FFFE-4A3F-B097-8D21768AF23C}" srcOrd="1" destOrd="0" parTransId="{B7306795-677A-4443-9E07-C5BB11E5555E}" sibTransId="{BA33C2FB-83C8-44EB-B7D7-CDE024D0B3A7}"/>
    <dgm:cxn modelId="{772F1D87-F983-4B81-B43F-F0EF44A90A21}" type="presOf" srcId="{E1AE158D-77A2-4C40-A552-223FB5DC1555}" destId="{DC19D2FD-0AEA-4819-82B6-697440893A28}" srcOrd="0" destOrd="0" presId="urn:microsoft.com/office/officeart/2005/8/layout/hList2#1"/>
    <dgm:cxn modelId="{03B881F9-8F53-4700-A9C0-8C0DFE03A07E}" srcId="{501CAA52-A0F8-4DB9-AAFD-8B46657E0282}" destId="{3C56572B-8637-4691-AAEB-248E26C0B7C1}" srcOrd="1" destOrd="0" parTransId="{CBE79F7B-BA41-4CB0-9D6A-29A991D49271}" sibTransId="{E8D0EDA7-176D-41C2-8DC4-FF6F59A387B7}"/>
    <dgm:cxn modelId="{E50E80C9-31F5-4468-BA1D-09BA1D12634C}" type="presOf" srcId="{501CAA52-A0F8-4DB9-AAFD-8B46657E0282}" destId="{364B3D3D-EF69-4691-90FA-BD72D7D91597}" srcOrd="0" destOrd="0" presId="urn:microsoft.com/office/officeart/2005/8/layout/hList2#1"/>
    <dgm:cxn modelId="{9E8A6BDA-9185-4E4F-BC88-BD83EE6C0138}" type="presOf" srcId="{A48D4921-D5F2-48F3-A218-59302746AB4C}" destId="{CBA9AA69-3DF5-40B9-B348-805EEFD4D70C}" srcOrd="0" destOrd="0" presId="urn:microsoft.com/office/officeart/2005/8/layout/hList2#1"/>
    <dgm:cxn modelId="{F88A1465-3598-4B44-A66F-3FF9616ACE0C}" type="presOf" srcId="{1B72D5D2-0FD0-4D53-9257-63A1943AD83B}" destId="{8CD8267D-15A5-4720-9A1A-56D55FBA5369}" srcOrd="0" destOrd="0" presId="urn:microsoft.com/office/officeart/2005/8/layout/hList2#1"/>
    <dgm:cxn modelId="{A45F1B8C-2DBD-46D0-B24C-97AA088F01F4}" srcId="{E4CA706F-4449-4D99-8CAA-4774C20F48F6}" destId="{A48D4921-D5F2-48F3-A218-59302746AB4C}" srcOrd="2" destOrd="0" parTransId="{FE83579F-E851-44DF-A5EF-3B9547D7A25A}" sibTransId="{B0CFD406-24CF-451B-8E69-26EB0A29C4A6}"/>
    <dgm:cxn modelId="{9CFC768D-30A3-467C-AB71-E913C92E39AE}" srcId="{A48D4921-D5F2-48F3-A218-59302746AB4C}" destId="{5CDFA4AD-5B99-41AE-BD47-3A1469490A10}" srcOrd="1" destOrd="0" parTransId="{E02EA2F3-4609-4A35-87BB-AA7B2DC252BE}" sibTransId="{95C6A263-8462-493A-B700-12C66B17F42A}"/>
    <dgm:cxn modelId="{C6C8311F-51BF-446E-ADF8-354CA10D1D80}" srcId="{501CAA52-A0F8-4DB9-AAFD-8B46657E0282}" destId="{499D4B20-3CCD-4385-9B09-5D6AE1AE6F4B}" srcOrd="0" destOrd="0" parTransId="{CD754779-D2CD-4526-9BC1-02027B677C25}" sibTransId="{17E3FE90-CDAD-4A56-92A6-B4379DA419FC}"/>
    <dgm:cxn modelId="{FCC747ED-6BDE-4A80-BBBA-397CC08C712C}" srcId="{1AA3A6A2-FBDB-437C-8C43-137D7A41AE49}" destId="{B6495167-C0DB-4BEE-AF48-FE9C4F80F066}" srcOrd="0" destOrd="0" parTransId="{C81AE431-EF78-4210-AD3E-90FF08F015C0}" sibTransId="{C4ADAEC5-ED2A-4CE8-8573-125E559551FB}"/>
    <dgm:cxn modelId="{53B11E10-6890-4477-B248-E44840910143}" type="presOf" srcId="{B6495167-C0DB-4BEE-AF48-FE9C4F80F066}" destId="{6354CC21-C886-4AF8-8901-61ECD60EB5DC}" srcOrd="0" destOrd="0" presId="urn:microsoft.com/office/officeart/2005/8/layout/hList2#1"/>
    <dgm:cxn modelId="{2541111E-8F71-4F27-A0A4-959D4DE4862F}" type="presOf" srcId="{93DD8436-3272-4982-A161-FF79953568C7}" destId="{6354CC21-C886-4AF8-8901-61ECD60EB5DC}" srcOrd="0" destOrd="1" presId="urn:microsoft.com/office/officeart/2005/8/layout/hList2#1"/>
    <dgm:cxn modelId="{A0375070-ECCD-4AF9-B662-64C905388410}" type="presParOf" srcId="{5562C34D-9698-4969-BF28-E615E82A8091}" destId="{077150C9-E976-4124-BFED-624AB7726564}" srcOrd="0" destOrd="0" presId="urn:microsoft.com/office/officeart/2005/8/layout/hList2#1"/>
    <dgm:cxn modelId="{69A82158-AE91-40B7-9EFB-1CD01DF49978}" type="presParOf" srcId="{077150C9-E976-4124-BFED-624AB7726564}" destId="{F9FF4042-3066-4389-9287-B346929FE185}" srcOrd="0" destOrd="0" presId="urn:microsoft.com/office/officeart/2005/8/layout/hList2#1"/>
    <dgm:cxn modelId="{2B092550-C739-42AC-8F77-31DEABA61EC3}" type="presParOf" srcId="{077150C9-E976-4124-BFED-624AB7726564}" destId="{6354CC21-C886-4AF8-8901-61ECD60EB5DC}" srcOrd="1" destOrd="0" presId="urn:microsoft.com/office/officeart/2005/8/layout/hList2#1"/>
    <dgm:cxn modelId="{0D5112AB-06F9-4489-94D3-B68F2E246E9E}" type="presParOf" srcId="{077150C9-E976-4124-BFED-624AB7726564}" destId="{A7C7751D-3E63-4086-8899-5B20EE10D7F5}" srcOrd="2" destOrd="0" presId="urn:microsoft.com/office/officeart/2005/8/layout/hList2#1"/>
    <dgm:cxn modelId="{E924B5C2-ECD5-4B6F-8DF9-433EC9A8108E}" type="presParOf" srcId="{5562C34D-9698-4969-BF28-E615E82A8091}" destId="{82F83AC5-B4FB-49EC-BF2D-4DD7421560AF}" srcOrd="1" destOrd="0" presId="urn:microsoft.com/office/officeart/2005/8/layout/hList2#1"/>
    <dgm:cxn modelId="{BA0CAC4F-A15F-4C82-A824-C3E796B6E8A5}" type="presParOf" srcId="{5562C34D-9698-4969-BF28-E615E82A8091}" destId="{3A922DDC-50E5-416B-BE73-049C7367177B}" srcOrd="2" destOrd="0" presId="urn:microsoft.com/office/officeart/2005/8/layout/hList2#1"/>
    <dgm:cxn modelId="{ACA35409-C3B8-4A1D-BB3A-8DD4CC6A33EA}" type="presParOf" srcId="{3A922DDC-50E5-416B-BE73-049C7367177B}" destId="{C3B591DE-6414-49C1-AEA8-1C04455BFD68}" srcOrd="0" destOrd="0" presId="urn:microsoft.com/office/officeart/2005/8/layout/hList2#1"/>
    <dgm:cxn modelId="{E81CB1C2-FEA5-46B3-8103-9CF3F683AB0A}" type="presParOf" srcId="{3A922DDC-50E5-416B-BE73-049C7367177B}" destId="{DC19D2FD-0AEA-4819-82B6-697440893A28}" srcOrd="1" destOrd="0" presId="urn:microsoft.com/office/officeart/2005/8/layout/hList2#1"/>
    <dgm:cxn modelId="{0B807291-E60E-4602-9E83-934B2D0E013C}" type="presParOf" srcId="{3A922DDC-50E5-416B-BE73-049C7367177B}" destId="{8CD8267D-15A5-4720-9A1A-56D55FBA5369}" srcOrd="2" destOrd="0" presId="urn:microsoft.com/office/officeart/2005/8/layout/hList2#1"/>
    <dgm:cxn modelId="{39C749CF-9A81-4EBA-9A14-68A513E62685}" type="presParOf" srcId="{5562C34D-9698-4969-BF28-E615E82A8091}" destId="{872B325E-8841-4AEA-9F34-C62D19A64652}" srcOrd="3" destOrd="0" presId="urn:microsoft.com/office/officeart/2005/8/layout/hList2#1"/>
    <dgm:cxn modelId="{48B4546B-F519-4058-BE52-57BD976173D0}" type="presParOf" srcId="{5562C34D-9698-4969-BF28-E615E82A8091}" destId="{C4A4C88D-AB95-4820-9633-BA7A3ADD0143}" srcOrd="4" destOrd="0" presId="urn:microsoft.com/office/officeart/2005/8/layout/hList2#1"/>
    <dgm:cxn modelId="{C504B81F-967C-4981-B3AB-D4A28074F37E}" type="presParOf" srcId="{C4A4C88D-AB95-4820-9633-BA7A3ADD0143}" destId="{7600F3EF-5189-42CA-B51E-0677A2A74D9F}" srcOrd="0" destOrd="0" presId="urn:microsoft.com/office/officeart/2005/8/layout/hList2#1"/>
    <dgm:cxn modelId="{A3759F2B-C6F1-4BBB-8612-6FF6652E958B}" type="presParOf" srcId="{C4A4C88D-AB95-4820-9633-BA7A3ADD0143}" destId="{57D96464-3C9F-463C-A895-0E8B7A187DB0}" srcOrd="1" destOrd="0" presId="urn:microsoft.com/office/officeart/2005/8/layout/hList2#1"/>
    <dgm:cxn modelId="{5E8F9465-00AE-46A8-90EA-A5E6EC35F80C}" type="presParOf" srcId="{C4A4C88D-AB95-4820-9633-BA7A3ADD0143}" destId="{CBA9AA69-3DF5-40B9-B348-805EEFD4D70C}" srcOrd="2" destOrd="0" presId="urn:microsoft.com/office/officeart/2005/8/layout/hList2#1"/>
    <dgm:cxn modelId="{3C777C56-6B5C-4CFD-AAB8-B2C78A5E755B}" type="presParOf" srcId="{5562C34D-9698-4969-BF28-E615E82A8091}" destId="{1A576E4F-BA9E-4256-BCB6-44367F91CE9F}" srcOrd="5" destOrd="0" presId="urn:microsoft.com/office/officeart/2005/8/layout/hList2#1"/>
    <dgm:cxn modelId="{CF188B59-7772-4613-8C89-8528584B7D66}" type="presParOf" srcId="{5562C34D-9698-4969-BF28-E615E82A8091}" destId="{90965FE7-6B72-4A7A-9DAD-E6B34C9886FF}" srcOrd="6" destOrd="0" presId="urn:microsoft.com/office/officeart/2005/8/layout/hList2#1"/>
    <dgm:cxn modelId="{4A0D9740-7F41-42D0-9ADA-ECD076B1CEFC}" type="presParOf" srcId="{90965FE7-6B72-4A7A-9DAD-E6B34C9886FF}" destId="{184A2D84-CBC8-44B4-813C-437CECDA1958}" srcOrd="0" destOrd="0" presId="urn:microsoft.com/office/officeart/2005/8/layout/hList2#1"/>
    <dgm:cxn modelId="{315DA938-FC74-4444-80E6-CF41966FFF68}" type="presParOf" srcId="{90965FE7-6B72-4A7A-9DAD-E6B34C9886FF}" destId="{43F64A86-0620-4EA4-9E15-B3A7D882DFC8}" srcOrd="1" destOrd="0" presId="urn:microsoft.com/office/officeart/2005/8/layout/hList2#1"/>
    <dgm:cxn modelId="{956F29CC-989D-4BC5-8CB4-40DC511550DC}" type="presParOf" srcId="{90965FE7-6B72-4A7A-9DAD-E6B34C9886FF}" destId="{364B3D3D-EF69-4691-90FA-BD72D7D91597}" srcOrd="2" destOrd="0" presId="urn:microsoft.com/office/officeart/2005/8/layout/hList2#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72DCA-0705-45E8-AD45-9FD7E9E8B8E0}">
      <dsp:nvSpPr>
        <dsp:cNvPr id="0" name=""/>
        <dsp:cNvSpPr/>
      </dsp:nvSpPr>
      <dsp:spPr>
        <a:xfrm>
          <a:off x="0" y="0"/>
          <a:ext cx="9326880" cy="13577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Необходимость обновления и повышения качества дошкольного образования в МБДОУ №85 «Берёзка  </a:t>
          </a:r>
          <a:endParaRPr lang="ru-RU" sz="32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768" y="39768"/>
        <a:ext cx="7861720" cy="1278252"/>
      </dsp:txXfrm>
    </dsp:sp>
    <dsp:sp modelId="{618CFA9C-B60A-4622-B0B4-84B239FA01CA}">
      <dsp:nvSpPr>
        <dsp:cNvPr id="0" name=""/>
        <dsp:cNvSpPr/>
      </dsp:nvSpPr>
      <dsp:spPr>
        <a:xfrm>
          <a:off x="822959" y="1584087"/>
          <a:ext cx="9326880" cy="1357788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Создания условий  для самостоятельной, инициативной, социализированной личности</a:t>
          </a:r>
          <a:endParaRPr lang="ru-RU" sz="32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62727" y="1623855"/>
        <a:ext cx="7541821" cy="1278252"/>
      </dsp:txXfrm>
    </dsp:sp>
    <dsp:sp modelId="{93D8C106-02CA-453E-8ECB-283C1072EDE8}">
      <dsp:nvSpPr>
        <dsp:cNvPr id="0" name=""/>
        <dsp:cNvSpPr/>
      </dsp:nvSpPr>
      <dsp:spPr>
        <a:xfrm>
          <a:off x="1645919" y="3168174"/>
          <a:ext cx="9326880" cy="135778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Непрерывность дошкольного и начального школьного образования</a:t>
          </a:r>
          <a:endParaRPr lang="ru-RU" sz="32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85687" y="3207942"/>
        <a:ext cx="7541821" cy="1278252"/>
      </dsp:txXfrm>
    </dsp:sp>
    <dsp:sp modelId="{FB550B78-0083-491E-88DB-6D6145B2C12C}">
      <dsp:nvSpPr>
        <dsp:cNvPr id="0" name=""/>
        <dsp:cNvSpPr/>
      </dsp:nvSpPr>
      <dsp:spPr>
        <a:xfrm>
          <a:off x="844431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8642893" y="1029656"/>
        <a:ext cx="485410" cy="664128"/>
      </dsp:txXfrm>
    </dsp:sp>
    <dsp:sp modelId="{569B7122-C574-401E-994A-F8DECC2DE288}">
      <dsp:nvSpPr>
        <dsp:cNvPr id="0" name=""/>
        <dsp:cNvSpPr/>
      </dsp:nvSpPr>
      <dsp:spPr>
        <a:xfrm>
          <a:off x="926727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9465853" y="2604691"/>
        <a:ext cx="485410" cy="664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90B27-7089-4A94-9141-DDF164A48F90}">
      <dsp:nvSpPr>
        <dsp:cNvPr id="0" name=""/>
        <dsp:cNvSpPr/>
      </dsp:nvSpPr>
      <dsp:spPr>
        <a:xfrm rot="5400000">
          <a:off x="-214894" y="299145"/>
          <a:ext cx="1432630" cy="1002841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76200" cap="flat" cmpd="sng" algn="ctr">
          <a:solidFill>
            <a:srgbClr val="92D05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1.</a:t>
          </a:r>
          <a:endParaRPr lang="ru-RU" sz="2800" kern="1200" dirty="0"/>
        </a:p>
      </dsp:txBody>
      <dsp:txXfrm rot="-5400000">
        <a:off x="1" y="585672"/>
        <a:ext cx="1002841" cy="429789"/>
      </dsp:txXfrm>
    </dsp:sp>
    <dsp:sp modelId="{A6B00F51-69EC-47E3-BAF4-64A8BD738873}">
      <dsp:nvSpPr>
        <dsp:cNvPr id="0" name=""/>
        <dsp:cNvSpPr/>
      </dsp:nvSpPr>
      <dsp:spPr>
        <a:xfrm rot="5400000">
          <a:off x="5715251" y="-4712214"/>
          <a:ext cx="1099321" cy="10524140"/>
        </a:xfrm>
        <a:prstGeom prst="round2SameRect">
          <a:avLst/>
        </a:prstGeom>
        <a:solidFill>
          <a:srgbClr val="FFFFFF"/>
        </a:solidFill>
        <a:ln w="76200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effectLst/>
              <a:latin typeface="Times New Roman" pitchFamily="18" charset="0"/>
              <a:cs typeface="Times New Roman" pitchFamily="18" charset="0"/>
            </a:rPr>
            <a:t>Выработать  механизмы обеспечения  комплексного развития детей дошкольного возраста в соответствии с требованием ФГОС ДО на основе культурно – исторического  системно – деятельного подхода</a:t>
          </a:r>
          <a:endParaRPr lang="ru-RU" sz="2100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1002842" y="53859"/>
        <a:ext cx="10470476" cy="991993"/>
      </dsp:txXfrm>
    </dsp:sp>
    <dsp:sp modelId="{586FA38F-51BC-4F79-80BE-0C567226AF93}">
      <dsp:nvSpPr>
        <dsp:cNvPr id="0" name=""/>
        <dsp:cNvSpPr/>
      </dsp:nvSpPr>
      <dsp:spPr>
        <a:xfrm rot="5400000">
          <a:off x="-214894" y="1546851"/>
          <a:ext cx="1432630" cy="1002841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76200" cap="flat" cmpd="sng" algn="ctr">
          <a:solidFill>
            <a:srgbClr val="00B05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2.</a:t>
          </a:r>
          <a:endParaRPr lang="ru-RU" sz="2800" kern="1200" dirty="0"/>
        </a:p>
      </dsp:txBody>
      <dsp:txXfrm rot="-5400000">
        <a:off x="1" y="1833378"/>
        <a:ext cx="1002841" cy="429789"/>
      </dsp:txXfrm>
    </dsp:sp>
    <dsp:sp modelId="{F8BE0041-B8F8-4CD9-8B09-0BB13147103E}">
      <dsp:nvSpPr>
        <dsp:cNvPr id="0" name=""/>
        <dsp:cNvSpPr/>
      </dsp:nvSpPr>
      <dsp:spPr>
        <a:xfrm rot="5400000">
          <a:off x="5799306" y="-3464507"/>
          <a:ext cx="931210" cy="10524140"/>
        </a:xfrm>
        <a:prstGeom prst="round2SameRect">
          <a:avLst/>
        </a:prstGeom>
        <a:solidFill>
          <a:srgbClr val="FFFFFF">
            <a:alpha val="90000"/>
          </a:srgbClr>
        </a:solidFill>
        <a:ln w="76200" cap="flat" cmpd="sng" algn="ctr">
          <a:solidFill>
            <a:srgbClr val="00B05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Распространить передовой педагогический опыт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02841" y="1377416"/>
        <a:ext cx="10478682" cy="840294"/>
      </dsp:txXfrm>
    </dsp:sp>
    <dsp:sp modelId="{7762AA09-47C3-417C-B911-7C8683B15046}">
      <dsp:nvSpPr>
        <dsp:cNvPr id="0" name=""/>
        <dsp:cNvSpPr/>
      </dsp:nvSpPr>
      <dsp:spPr>
        <a:xfrm rot="5400000">
          <a:off x="-200373" y="2932037"/>
          <a:ext cx="1432630" cy="1002841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762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3.</a:t>
          </a:r>
          <a:endParaRPr lang="ru-RU" sz="2800" kern="1200" dirty="0"/>
        </a:p>
      </dsp:txBody>
      <dsp:txXfrm rot="-5400000">
        <a:off x="14522" y="3218564"/>
        <a:ext cx="1002841" cy="429789"/>
      </dsp:txXfrm>
    </dsp:sp>
    <dsp:sp modelId="{08149A24-560F-4CDC-A886-994211E4E104}">
      <dsp:nvSpPr>
        <dsp:cNvPr id="0" name=""/>
        <dsp:cNvSpPr/>
      </dsp:nvSpPr>
      <dsp:spPr>
        <a:xfrm rot="5400000">
          <a:off x="5661827" y="-2079322"/>
          <a:ext cx="1206168" cy="10524140"/>
        </a:xfrm>
        <a:prstGeom prst="round2SameRect">
          <a:avLst/>
        </a:prstGeom>
        <a:solidFill>
          <a:srgbClr val="FFFFFF">
            <a:alpha val="90000"/>
          </a:srgbClr>
        </a:solidFill>
        <a:ln w="762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Апробировать разработанный авторским коллективом ООП «Детский сад 2100» инструментарий для проведения диагностики развития универсальных умений  ребёнка  дошкольника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02841" y="2638544"/>
        <a:ext cx="10465260" cy="10884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8DE91-CEAE-453A-B854-7BC2E2D2052B}">
      <dsp:nvSpPr>
        <dsp:cNvPr id="0" name=""/>
        <dsp:cNvSpPr/>
      </dsp:nvSpPr>
      <dsp:spPr>
        <a:xfrm>
          <a:off x="0" y="110754"/>
          <a:ext cx="11693237" cy="1304100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525" tIns="374904" rIns="907525" bIns="128016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1. Определение списка участников инновационной деятельности.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2. Оформление договоров и сопутствующей документации.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3. Получение  презентационных комплектов.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10754"/>
        <a:ext cx="11693237" cy="1304100"/>
      </dsp:txXfrm>
    </dsp:sp>
    <dsp:sp modelId="{C9AE502D-B2CF-4222-9ED8-C1E1CF024B36}">
      <dsp:nvSpPr>
        <dsp:cNvPr id="0" name=""/>
        <dsp:cNvSpPr/>
      </dsp:nvSpPr>
      <dsp:spPr>
        <a:xfrm>
          <a:off x="584661" y="23166"/>
          <a:ext cx="9011977" cy="336101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9384" tIns="0" rIns="309384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 Организационный </a:t>
          </a:r>
          <a:r>
            <a:rPr lang="ru-RU" sz="24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4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август-сентябрь 2017г.)</a:t>
          </a:r>
          <a:endParaRPr lang="ru-RU" sz="24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1068" y="39573"/>
        <a:ext cx="8979163" cy="303287"/>
      </dsp:txXfrm>
    </dsp:sp>
    <dsp:sp modelId="{E2F91A76-C7F5-41D1-91DE-C9CFB045A71B}">
      <dsp:nvSpPr>
        <dsp:cNvPr id="0" name=""/>
        <dsp:cNvSpPr/>
      </dsp:nvSpPr>
      <dsp:spPr>
        <a:xfrm>
          <a:off x="0" y="1559633"/>
          <a:ext cx="11693237" cy="277830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525" tIns="374904" rIns="907525" bIns="113792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1. Составление календарного плана деятельности ДОУ в соответствии с этапами инновационной деятельности.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2.  Внесение изменений, дополнений в нормативные локальные акты ДОУ.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3. Обучение педагогов ДОУ на практико-ориентированных курсах повышения квалификации в УМЦ «Школа 2100», участие в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вебинарах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, авторских курсах, выездных мероприятиях авторского коллектива ООП «Детский сад 2100».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4. Включение в образовательную деятельность ДОУ механизмов и подходов, разработанных авторами ООП «Детский сад 2100».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5. Апробация инструментария, разработанного авторским коллективом ООП «Детский сад 2100»,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для проведения диагностики развития универсальных умений ребёнка-дошкольника.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6. Проведение ежегодного  мониторинга деятельности ДОУ и коррекция планов по итогам наблюдений.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559633"/>
        <a:ext cx="11693237" cy="2778300"/>
      </dsp:txXfrm>
    </dsp:sp>
    <dsp:sp modelId="{0E01A355-143A-4A7B-8228-286754CCEFF0}">
      <dsp:nvSpPr>
        <dsp:cNvPr id="0" name=""/>
        <dsp:cNvSpPr/>
      </dsp:nvSpPr>
      <dsp:spPr>
        <a:xfrm>
          <a:off x="584661" y="1494887"/>
          <a:ext cx="8988404" cy="330426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9384" tIns="0" rIns="30938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 Исполнительский </a:t>
          </a:r>
          <a:r>
            <a:rPr lang="ru-RU" sz="24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24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октябрь 2017г.- июль 2021г.)</a:t>
          </a:r>
          <a:endParaRPr lang="ru-RU" sz="24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0791" y="1511017"/>
        <a:ext cx="8956144" cy="298166"/>
      </dsp:txXfrm>
    </dsp:sp>
    <dsp:sp modelId="{F0258E0B-13A1-417F-A9E1-26605490CC95}">
      <dsp:nvSpPr>
        <dsp:cNvPr id="0" name=""/>
        <dsp:cNvSpPr/>
      </dsp:nvSpPr>
      <dsp:spPr>
        <a:xfrm>
          <a:off x="0" y="4506138"/>
          <a:ext cx="11693237" cy="1275750"/>
        </a:xfrm>
        <a:prstGeom prst="rect">
          <a:avLst/>
        </a:prstGeom>
        <a:solidFill>
          <a:srgbClr val="FFFF99">
            <a:alpha val="89804"/>
          </a:srgb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525" tIns="374904" rIns="907525" bIns="128016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1.  Анализ деятельности ДОУ со стороны УМЦ и ДОУ.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2. Представление ДОУ результатов своей инновационной деятельности через публикацию в сети Интернет, проведение открытых мероприятий регионального уровня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>
        <a:off x="0" y="4506138"/>
        <a:ext cx="11693237" cy="1275750"/>
      </dsp:txXfrm>
    </dsp:sp>
    <dsp:sp modelId="{CEC4462B-502A-4E6B-B2E8-85B5EB4E2294}">
      <dsp:nvSpPr>
        <dsp:cNvPr id="0" name=""/>
        <dsp:cNvSpPr/>
      </dsp:nvSpPr>
      <dsp:spPr>
        <a:xfrm>
          <a:off x="584661" y="4435133"/>
          <a:ext cx="9212762" cy="336685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09384" tIns="0" rIns="30938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 Аналитический</a:t>
          </a:r>
          <a:r>
            <a:rPr lang="ru-RU" sz="24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sz="24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август - сентябрь 2021г.)</a:t>
          </a:r>
          <a:endParaRPr lang="ru-RU" sz="24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1097" y="4451569"/>
        <a:ext cx="9179890" cy="3038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F95F3-85D3-4D2A-8811-9888A67F5208}">
      <dsp:nvSpPr>
        <dsp:cNvPr id="0" name=""/>
        <dsp:cNvSpPr/>
      </dsp:nvSpPr>
      <dsp:spPr>
        <a:xfrm rot="16200000">
          <a:off x="42204" y="63312"/>
          <a:ext cx="3800666" cy="3800666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293315"/>
              </a:solidFill>
              <a:effectLst/>
              <a:latin typeface="Times New Roman" pitchFamily="18" charset="0"/>
              <a:cs typeface="Times New Roman" pitchFamily="18" charset="0"/>
            </a:rPr>
            <a:t>муниципальное бюджетное дошкольное  образовательное учреждение № 85«Берёзка»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293315"/>
              </a:solidFill>
              <a:effectLst/>
              <a:latin typeface="Times New Roman" pitchFamily="18" charset="0"/>
              <a:cs typeface="Times New Roman" pitchFamily="18" charset="0"/>
            </a:rPr>
            <a:t>г. Новороссийск</a:t>
          </a:r>
          <a:endParaRPr lang="ru-RU" sz="1600" b="1" kern="1200" dirty="0">
            <a:solidFill>
              <a:srgbClr val="293315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5400000">
        <a:off x="42204" y="1013478"/>
        <a:ext cx="3135549" cy="1900333"/>
      </dsp:txXfrm>
    </dsp:sp>
    <dsp:sp modelId="{CBA968B1-879E-4148-9771-486B56DCA534}">
      <dsp:nvSpPr>
        <dsp:cNvPr id="0" name=""/>
        <dsp:cNvSpPr/>
      </dsp:nvSpPr>
      <dsp:spPr>
        <a:xfrm rot="5400000">
          <a:off x="3982685" y="0"/>
          <a:ext cx="3800666" cy="3800666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rPr>
            <a:t>учебно-методический центр  «Школа 2100»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rPr>
            <a:t>г. Москва                                    </a:t>
          </a:r>
          <a:endParaRPr lang="ru-RU" sz="1800" b="1" kern="1200" dirty="0">
            <a:solidFill>
              <a:srgbClr val="293315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4647802" y="950167"/>
        <a:ext cx="3135549" cy="19003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7751D-3E63-4086-8899-5B20EE10D7F5}">
      <dsp:nvSpPr>
        <dsp:cNvPr id="0" name=""/>
        <dsp:cNvSpPr/>
      </dsp:nvSpPr>
      <dsp:spPr>
        <a:xfrm rot="16200000">
          <a:off x="-1847221" y="3381415"/>
          <a:ext cx="4944030" cy="284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0677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-1847221" y="3381415"/>
        <a:ext cx="4944030" cy="284232"/>
      </dsp:txXfrm>
    </dsp:sp>
    <dsp:sp modelId="{6354CC21-C886-4AF8-8901-61ECD60EB5DC}">
      <dsp:nvSpPr>
        <dsp:cNvPr id="0" name=""/>
        <dsp:cNvSpPr/>
      </dsp:nvSpPr>
      <dsp:spPr>
        <a:xfrm>
          <a:off x="427009" y="1051517"/>
          <a:ext cx="2095580" cy="49440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25067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rgbClr val="293315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rPr>
            <a:t>Дети стали более  открытые, отстаивают свою точку зрения, способны  искать пути решения поставленной проблемы, легко идут на контакт</a:t>
          </a:r>
          <a:endParaRPr lang="ru-RU" sz="2000" kern="1200" dirty="0">
            <a:solidFill>
              <a:srgbClr val="293315"/>
            </a:solidFill>
          </a:endParaRPr>
        </a:p>
      </dsp:txBody>
      <dsp:txXfrm>
        <a:off x="427009" y="1051517"/>
        <a:ext cx="2095580" cy="4944030"/>
      </dsp:txXfrm>
    </dsp:sp>
    <dsp:sp modelId="{F9FF4042-3066-4389-9287-B346929FE185}">
      <dsp:nvSpPr>
        <dsp:cNvPr id="0" name=""/>
        <dsp:cNvSpPr/>
      </dsp:nvSpPr>
      <dsp:spPr>
        <a:xfrm>
          <a:off x="717305" y="149439"/>
          <a:ext cx="1732067" cy="137084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8267D-15A5-4720-9A1A-56D55FBA5369}">
      <dsp:nvSpPr>
        <dsp:cNvPr id="0" name=""/>
        <dsp:cNvSpPr/>
      </dsp:nvSpPr>
      <dsp:spPr>
        <a:xfrm rot="16200000">
          <a:off x="989169" y="3341287"/>
          <a:ext cx="4944030" cy="284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0677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989169" y="3341287"/>
        <a:ext cx="4944030" cy="284232"/>
      </dsp:txXfrm>
    </dsp:sp>
    <dsp:sp modelId="{DC19D2FD-0AEA-4819-82B6-697440893A28}">
      <dsp:nvSpPr>
        <dsp:cNvPr id="0" name=""/>
        <dsp:cNvSpPr/>
      </dsp:nvSpPr>
      <dsp:spPr>
        <a:xfrm>
          <a:off x="3175714" y="1011389"/>
          <a:ext cx="2270953" cy="4944030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250677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rgbClr val="293315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rPr>
            <a:t>Педагогам нравиться то, что они делают. Внедрение технологий  ООП «Детский сад 2100» пробуждает инициативу, творчество, способствует совершенствованию профессионального мастерства педагогов</a:t>
          </a:r>
          <a:endParaRPr lang="ru-RU" sz="2000" kern="1200" dirty="0">
            <a:solidFill>
              <a:srgbClr val="293315"/>
            </a:solidFill>
          </a:endParaRPr>
        </a:p>
      </dsp:txBody>
      <dsp:txXfrm>
        <a:off x="3175714" y="1011389"/>
        <a:ext cx="2270953" cy="4944030"/>
      </dsp:txXfrm>
    </dsp:sp>
    <dsp:sp modelId="{C3B591DE-6414-49C1-AEA8-1C04455BFD68}">
      <dsp:nvSpPr>
        <dsp:cNvPr id="0" name=""/>
        <dsp:cNvSpPr/>
      </dsp:nvSpPr>
      <dsp:spPr>
        <a:xfrm>
          <a:off x="3479355" y="131487"/>
          <a:ext cx="1430082" cy="1290592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9AA69-3DF5-40B9-B348-805EEFD4D70C}">
      <dsp:nvSpPr>
        <dsp:cNvPr id="0" name=""/>
        <dsp:cNvSpPr/>
      </dsp:nvSpPr>
      <dsp:spPr>
        <a:xfrm rot="16200000">
          <a:off x="3708694" y="3087948"/>
          <a:ext cx="4944030" cy="199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0677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3708694" y="3087948"/>
        <a:ext cx="4944030" cy="199679"/>
      </dsp:txXfrm>
    </dsp:sp>
    <dsp:sp modelId="{57D96464-3C9F-463C-A895-0E8B7A187DB0}">
      <dsp:nvSpPr>
        <dsp:cNvPr id="0" name=""/>
        <dsp:cNvSpPr/>
      </dsp:nvSpPr>
      <dsp:spPr>
        <a:xfrm>
          <a:off x="5909333" y="1130676"/>
          <a:ext cx="2436755" cy="4944030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250677" rIns="142240" bIns="1422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2000" b="0" i="0" u="none" strike="noStrike" kern="1200" cap="none" normalizeH="0" baseline="0" dirty="0" smtClean="0">
              <a:ln>
                <a:noFill/>
              </a:ln>
              <a:solidFill>
                <a:srgbClr val="293315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Работа в проекте подняла престиж ДОУ.  По результатам анкетирования родителей удовлетворены профессионализмом педагогов МБДОУ и организацией образовательной деятельности</a:t>
          </a:r>
          <a:r>
            <a:rPr kumimoji="0" lang="ru-RU" sz="2000" b="0" i="0" u="none" strike="noStrike" kern="1200" cap="none" normalizeH="0" baseline="0" dirty="0" smtClean="0">
              <a:ln>
                <a:noFill/>
              </a:ln>
              <a:solidFill>
                <a:srgbClr val="293315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/>
        </a:p>
      </dsp:txBody>
      <dsp:txXfrm>
        <a:off x="5909333" y="1130676"/>
        <a:ext cx="2436755" cy="4944030"/>
      </dsp:txXfrm>
    </dsp:sp>
    <dsp:sp modelId="{7600F3EF-5189-42CA-B51E-0677A2A74D9F}">
      <dsp:nvSpPr>
        <dsp:cNvPr id="0" name=""/>
        <dsp:cNvSpPr/>
      </dsp:nvSpPr>
      <dsp:spPr>
        <a:xfrm>
          <a:off x="6286202" y="520016"/>
          <a:ext cx="226823" cy="699359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B3D3D-EF69-4691-90FA-BD72D7D91597}">
      <dsp:nvSpPr>
        <dsp:cNvPr id="0" name=""/>
        <dsp:cNvSpPr/>
      </dsp:nvSpPr>
      <dsp:spPr>
        <a:xfrm rot="16200000">
          <a:off x="6942048" y="3438105"/>
          <a:ext cx="4944030" cy="284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0677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6942048" y="3438105"/>
        <a:ext cx="4944030" cy="284232"/>
      </dsp:txXfrm>
    </dsp:sp>
    <dsp:sp modelId="{43F64A86-0620-4EA4-9E15-B3A7D882DFC8}">
      <dsp:nvSpPr>
        <dsp:cNvPr id="0" name=""/>
        <dsp:cNvSpPr/>
      </dsp:nvSpPr>
      <dsp:spPr>
        <a:xfrm>
          <a:off x="8921011" y="1076367"/>
          <a:ext cx="2363856" cy="496627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250677" rIns="142240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rgbClr val="293315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293315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У</a:t>
          </a:r>
          <a:r>
            <a:rPr kumimoji="0" lang="ru-RU" sz="2000" b="0" i="0" u="none" strike="noStrike" kern="1200" cap="none" normalizeH="0" baseline="0" dirty="0" smtClean="0">
              <a:ln>
                <a:noFill/>
              </a:ln>
              <a:solidFill>
                <a:srgbClr val="293315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далось установить тесное сотрудничество и обмен опытом с ДОО реализующих ООП «Детский сад 2100» в  г. Новороссийске (МАДОУ №10, МАДОУ №29; МБДОУ №3, МБДОУ №65)</a:t>
          </a:r>
        </a:p>
      </dsp:txBody>
      <dsp:txXfrm>
        <a:off x="8921011" y="1076367"/>
        <a:ext cx="2363856" cy="4966278"/>
      </dsp:txXfrm>
    </dsp:sp>
    <dsp:sp modelId="{184A2D84-CBC8-44B4-813C-437CECDA1958}">
      <dsp:nvSpPr>
        <dsp:cNvPr id="0" name=""/>
        <dsp:cNvSpPr/>
      </dsp:nvSpPr>
      <dsp:spPr>
        <a:xfrm>
          <a:off x="9152634" y="123216"/>
          <a:ext cx="1882830" cy="1484228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F3EFC-F7FD-4C49-80DF-50CB4A4B95A3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0569F-3BD9-4EF3-9D5D-1A9E57E3DD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8689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19BA-FDBA-4EE4-9CD3-CE890CA7555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06648-433D-4A5A-8460-EB265C252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07/relationships/diagramDrawing" Target="../diagrams/drawing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chool2100.com/upload/medialibrary/5ac/oop-1_ob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897" y="3291841"/>
            <a:ext cx="2278966" cy="31511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http://sad-berezka-zelen.edu22.info/attachments/Logo/14523_html_e22b3e9_1.jpg?template=generic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151" y="365760"/>
            <a:ext cx="1814732" cy="177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427018" y="900546"/>
            <a:ext cx="12870872" cy="4294908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3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itchFamily="18" charset="0"/>
              </a:rPr>
              <a:t>       </a:t>
            </a:r>
            <a:r>
              <a:rPr lang="ru-RU" sz="18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itchFamily="18" charset="0"/>
              </a:rPr>
              <a:t>   </a:t>
            </a:r>
            <a:r>
              <a:rPr lang="ru-RU" sz="27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itchFamily="18" charset="0"/>
              </a:rPr>
              <a:t>                           </a:t>
            </a:r>
            <a:r>
              <a:rPr lang="ru-RU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«КОМПЛЕКСНОЕ  РАЗВИТИЕ  РЕБЁНКА  </a:t>
            </a:r>
            <a:br>
              <a:rPr lang="ru-RU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ДОШКОЛЬНОГО ВОЗРАСТА </a:t>
            </a:r>
            <a:br>
              <a:rPr lang="ru-RU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СРЕДСТВАМИ </a:t>
            </a:r>
            <a:br>
              <a:rPr lang="ru-RU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ООП «ДЕТСКИЙ САД 2100»</a:t>
            </a:r>
            <a:r>
              <a:rPr lang="ru-RU" sz="2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br>
              <a:rPr lang="ru-RU" sz="22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45156" y="0"/>
            <a:ext cx="681571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Муниципальное бюджетное дошкольное </a:t>
            </a:r>
            <a:b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образовательное учреждение  № 85«Берёзка» </a:t>
            </a:r>
            <a:b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муниципального образования                                 </a:t>
            </a:r>
            <a:b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город Новороссийск</a:t>
            </a:r>
            <a:b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94909" y="5306750"/>
            <a:ext cx="63730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презентацию подготовила:</a:t>
            </a:r>
            <a:b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старший воспитатель МБДОУ №85 «Берёзка»</a:t>
            </a:r>
            <a:b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Очередняя Светлана Васильевна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2621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:\DCIM\Camera\IMG_20200806_172648.jpg"/>
          <p:cNvPicPr/>
          <p:nvPr/>
        </p:nvPicPr>
        <p:blipFill>
          <a:blip r:embed="rId2" cstate="print"/>
          <a:srcRect l="10596" t="24087"/>
          <a:stretch>
            <a:fillRect/>
          </a:stretch>
        </p:blipFill>
        <p:spPr bwMode="auto">
          <a:xfrm>
            <a:off x="858985" y="1011382"/>
            <a:ext cx="3991756" cy="273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:\ДОКУМЕНТЫ\документы\2018-2019г\фото 2018-2019\ф-о\CIMG59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457" y="3906544"/>
            <a:ext cx="4006062" cy="269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Sadik\Desktop\IMG-20190808-WA0045.jpg"/>
          <p:cNvPicPr/>
          <p:nvPr/>
        </p:nvPicPr>
        <p:blipFill>
          <a:blip r:embed="rId4"/>
          <a:srcRect t="16835" b="8063"/>
          <a:stretch>
            <a:fillRect/>
          </a:stretch>
        </p:blipFill>
        <p:spPr bwMode="auto">
          <a:xfrm>
            <a:off x="5105095" y="954230"/>
            <a:ext cx="4010337" cy="275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Sadik\Desktop\IMG-20190808-WA002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4619" y="3865416"/>
            <a:ext cx="4003964" cy="2758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85774" y="362588"/>
            <a:ext cx="77394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 РЕАЛИЗАЦИИ  ПРОЕКТА</a:t>
            </a:r>
            <a:endParaRPr lang="ru-RU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291" y="166255"/>
            <a:ext cx="10917382" cy="754966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 РЕАЛИЗАЦИИ  ПРОЕКТА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 descr="C:\Users\Sadik\Desktop\мастер-класс Труфанова Краснодар\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82" y="4558146"/>
            <a:ext cx="2770438" cy="195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IMG53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8005" y="4544292"/>
            <a:ext cx="2781013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4"/>
          <a:srcRect l="6384" t="21503" r="65036" b="7800"/>
          <a:stretch>
            <a:fillRect/>
          </a:stretch>
        </p:blipFill>
        <p:spPr bwMode="auto">
          <a:xfrm>
            <a:off x="8797636" y="900547"/>
            <a:ext cx="2258291" cy="321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36995" t="23622" r="37015" b="9091"/>
          <a:stretch>
            <a:fillRect/>
          </a:stretch>
        </p:blipFill>
        <p:spPr bwMode="auto">
          <a:xfrm>
            <a:off x="6096002" y="914400"/>
            <a:ext cx="2327563" cy="314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 descr="https://i.mycdn.me/i?r=AyH4iRPQ2q0otWIFepML2LxRZUDpZlDWIrNMMbgkv3SYZQ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2"/>
          <a:stretch/>
        </p:blipFill>
        <p:spPr bwMode="auto">
          <a:xfrm>
            <a:off x="8963890" y="4530437"/>
            <a:ext cx="3017449" cy="202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Picture 2" descr="C:\Users\Sadik\Desktop\документы по инновации акты\труфанова 2100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6837" y="4544292"/>
            <a:ext cx="2576946" cy="1995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Содержимое 17" descr="C:\Users\Sadik\Desktop\фото для СВ\IMG_20200904_143108.jpg"/>
          <p:cNvPicPr>
            <a:picLocks noGrp="1"/>
          </p:cNvPicPr>
          <p:nvPr>
            <p:ph idx="1"/>
          </p:nvPr>
        </p:nvPicPr>
        <p:blipFill>
          <a:blip r:embed="rId8" cstate="print"/>
          <a:srcRect l="18279" t="4558" r="4276"/>
          <a:stretch>
            <a:fillRect/>
          </a:stretch>
        </p:blipFill>
        <p:spPr bwMode="auto">
          <a:xfrm rot="16200000">
            <a:off x="364803" y="1362328"/>
            <a:ext cx="3186546" cy="231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Sadik\Desktop\фото для СВ\IMG_20200904_144138.jpg"/>
          <p:cNvPicPr/>
          <p:nvPr/>
        </p:nvPicPr>
        <p:blipFill>
          <a:blip r:embed="rId9" cstate="print"/>
          <a:srcRect l="19081" t="10256" r="17424" b="12821"/>
          <a:stretch>
            <a:fillRect/>
          </a:stretch>
        </p:blipFill>
        <p:spPr bwMode="auto">
          <a:xfrm rot="5400000">
            <a:off x="2986627" y="1365650"/>
            <a:ext cx="3158838" cy="236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Sadik\Desktop\документы по инновации акты\IMG-20181225-WA00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2109" y="4128655"/>
            <a:ext cx="4017817" cy="2507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512618" y="0"/>
            <a:ext cx="10972800" cy="1143000"/>
          </a:xfrm>
        </p:spPr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 РЕАЛИЗАЦИИ  ПРОЕКТА</a:t>
            </a:r>
            <a:endParaRPr lang="ru-RU" sz="3000" dirty="0"/>
          </a:p>
        </p:txBody>
      </p:sp>
      <p:pic>
        <p:nvPicPr>
          <p:cNvPr id="5" name="Содержимое 4" descr="C:\Users\Sadik\Desktop\18.02.2019\IMG-20190218-WA0013.jpg"/>
          <p:cNvPicPr>
            <a:picLocks noGrp="1"/>
          </p:cNvPicPr>
          <p:nvPr>
            <p:ph idx="1"/>
          </p:nvPr>
        </p:nvPicPr>
        <p:blipFill>
          <a:blip r:embed="rId3"/>
          <a:srcRect t="4564"/>
          <a:stretch>
            <a:fillRect/>
          </a:stretch>
        </p:blipFill>
        <p:spPr bwMode="auto">
          <a:xfrm>
            <a:off x="426724" y="2098966"/>
            <a:ext cx="3757349" cy="281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Sadik\Desktop\документы по инновации акты\IMG-20181225-WA00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421" y="1442982"/>
            <a:ext cx="4055631" cy="245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Sadik\Desktop\IMG-20200907-WA002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4926" y="3135889"/>
            <a:ext cx="3807693" cy="264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75855" y="166255"/>
            <a:ext cx="10917382" cy="754966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 РЕАЛИЗАЦИИ  ПРОЕКТА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Рисунок 16" descr="C:\Users\Sadik\Desktop\фото для СВ\IMG_20200904_144508.jpg"/>
          <p:cNvPicPr/>
          <p:nvPr/>
        </p:nvPicPr>
        <p:blipFill>
          <a:blip r:embed="rId2" cstate="print"/>
          <a:srcRect l="7536" t="8927" r="4757" b="19657"/>
          <a:stretch>
            <a:fillRect/>
          </a:stretch>
        </p:blipFill>
        <p:spPr bwMode="auto">
          <a:xfrm>
            <a:off x="3620792" y="969818"/>
            <a:ext cx="1948736" cy="2798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C:\Users\Sadik\AppData\Local\Temp\Rar$DIa6704.49452\IMG_20200907_135500.jpg"/>
          <p:cNvPicPr/>
          <p:nvPr/>
        </p:nvPicPr>
        <p:blipFill>
          <a:blip r:embed="rId3" cstate="print"/>
          <a:srcRect l="8017" t="7123" r="26083" b="7977"/>
          <a:stretch>
            <a:fillRect/>
          </a:stretch>
        </p:blipFill>
        <p:spPr bwMode="auto">
          <a:xfrm rot="5400000">
            <a:off x="504506" y="1363489"/>
            <a:ext cx="2777556" cy="1976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C:\Users\Sadik\Desktop\фото для СВ\IMG_20200904_150837.jpg"/>
          <p:cNvPicPr/>
          <p:nvPr/>
        </p:nvPicPr>
        <p:blipFill>
          <a:blip r:embed="rId4" cstate="print"/>
          <a:srcRect l="8178" t="10460" r="6200" b="17493"/>
          <a:stretch>
            <a:fillRect/>
          </a:stretch>
        </p:blipFill>
        <p:spPr bwMode="auto">
          <a:xfrm>
            <a:off x="6351539" y="900545"/>
            <a:ext cx="1891915" cy="288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C:\Users\Sadik\Desktop\фото для СВ\IMG_20200904_144418.jpg"/>
          <p:cNvPicPr/>
          <p:nvPr/>
        </p:nvPicPr>
        <p:blipFill>
          <a:blip r:embed="rId5" cstate="print"/>
          <a:srcRect l="12153" t="17287" r="12242" b="23506"/>
          <a:stretch>
            <a:fillRect/>
          </a:stretch>
        </p:blipFill>
        <p:spPr bwMode="auto">
          <a:xfrm>
            <a:off x="4319588" y="3948547"/>
            <a:ext cx="1970377" cy="267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C:\Users\Sadik\Desktop\фото для СВ\IMG_20200904_144442.jpg"/>
          <p:cNvPicPr/>
          <p:nvPr/>
        </p:nvPicPr>
        <p:blipFill>
          <a:blip r:embed="rId6" cstate="print"/>
          <a:srcRect l="9710" t="14974" r="10595" b="19183"/>
          <a:stretch>
            <a:fillRect/>
          </a:stretch>
        </p:blipFill>
        <p:spPr bwMode="auto">
          <a:xfrm>
            <a:off x="1572924" y="3978853"/>
            <a:ext cx="2029258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C:\Users\Sadik\Desktop\фото для СВ\IMG_20200904_144359.jpg"/>
          <p:cNvPicPr/>
          <p:nvPr/>
        </p:nvPicPr>
        <p:blipFill>
          <a:blip r:embed="rId7" cstate="print"/>
          <a:srcRect l="8139" t="13701" r="13460" b="23270"/>
          <a:stretch>
            <a:fillRect/>
          </a:stretch>
        </p:blipFill>
        <p:spPr bwMode="auto">
          <a:xfrm>
            <a:off x="7010399" y="3934689"/>
            <a:ext cx="2008909" cy="2729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i.mycdn.me/i?r=AyH4iRPQ2q0otWIFepML2LxRP-3yBcy4azgGch0YA9T3_g"/>
          <p:cNvPicPr/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6194" y="997527"/>
            <a:ext cx="3779224" cy="2651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6" descr="C:\Users\Sadik\Desktop\документы по инновации акты\труфанова 2100\548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0000"/>
          </a:blip>
          <a:srcRect r="17668"/>
          <a:stretch>
            <a:fillRect/>
          </a:stretch>
        </p:blipFill>
        <p:spPr bwMode="auto">
          <a:xfrm>
            <a:off x="503576" y="956605"/>
            <a:ext cx="3379107" cy="230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i.mycdn.me/i?r=AyH4iRPQ2q0otWIFepML2LxRZUDpZlDWIrNMMbgkv3SYZQ"/>
          <p:cNvPicPr/>
          <p:nvPr/>
        </p:nvPicPr>
        <p:blipFill rotWithShape="1">
          <a:blip r:embed="rId4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72"/>
          <a:stretch/>
        </p:blipFill>
        <p:spPr bwMode="auto">
          <a:xfrm>
            <a:off x="4378749" y="692428"/>
            <a:ext cx="3568788" cy="2418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https://i.mycdn.me/i?r=AyH4iRPQ2q0otWIFepML2LxRBesI4llti9Y_o1DASRydiA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05" r="3455"/>
          <a:stretch/>
        </p:blipFill>
        <p:spPr bwMode="auto">
          <a:xfrm>
            <a:off x="1429727" y="2601696"/>
            <a:ext cx="3479898" cy="2589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__plpcte_target" descr="https://i.mycdn.me/i?r=AyH4iRPQ2q0otWIFepML2LxRVeiq0u2hDmIsN0OtjTpGZA"/>
          <p:cNvPicPr/>
          <p:nvPr/>
        </p:nvPicPr>
        <p:blipFill>
          <a:blip r:embed="rId6">
            <a:lum bright="10000" contrast="10000"/>
          </a:blip>
          <a:srcRect/>
          <a:stretch>
            <a:fillRect/>
          </a:stretch>
        </p:blipFill>
        <p:spPr bwMode="auto">
          <a:xfrm>
            <a:off x="4661425" y="3366653"/>
            <a:ext cx="3743593" cy="2890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https://i.mycdn.me/i?r=AyH4iRPQ2q0otWIFepML2LxRSR0tTACLS-S3mE4AqKLMf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409" y="4171829"/>
            <a:ext cx="3195920" cy="2517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9193" y="168626"/>
            <a:ext cx="112155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 РЕАЛИЗАЦИИ  ПРОЕКТА   С РОДИТЕЛЯМИ</a:t>
            </a:r>
            <a:endParaRPr lang="ru-RU" sz="3000" dirty="0"/>
          </a:p>
        </p:txBody>
      </p:sp>
      <p:pic>
        <p:nvPicPr>
          <p:cNvPr id="12" name="Picture 2" descr="C:\Users\надежда\Desktop\дети 4 группа\IMG-20200113-WA0005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8330" y="3831091"/>
            <a:ext cx="3769380" cy="272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Sadik\Desktop\грамоты\CIMG5858.JPG"/>
          <p:cNvPicPr/>
          <p:nvPr/>
        </p:nvPicPr>
        <p:blipFill>
          <a:blip r:embed="rId2" cstate="print">
            <a:lum bright="20000"/>
          </a:blip>
          <a:srcRect l="1658" t="4028" r="2016" b="3093"/>
          <a:stretch>
            <a:fillRect/>
          </a:stretch>
        </p:blipFill>
        <p:spPr bwMode="auto">
          <a:xfrm rot="5400000">
            <a:off x="4724531" y="2403361"/>
            <a:ext cx="4376560" cy="308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955046" y="237897"/>
            <a:ext cx="77394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 РЕАЛИЗАЦИИ  ПРОЕКТА</a:t>
            </a:r>
            <a:endParaRPr lang="ru-RU" sz="3000" dirty="0"/>
          </a:p>
        </p:txBody>
      </p:sp>
      <p:pic>
        <p:nvPicPr>
          <p:cNvPr id="8" name="Рисунок 7" descr="C:\Users\Sadik\Desktop\фото для СВ\IMG_20200904_143637.jpg"/>
          <p:cNvPicPr/>
          <p:nvPr/>
        </p:nvPicPr>
        <p:blipFill>
          <a:blip r:embed="rId3" cstate="print"/>
          <a:srcRect l="8177" t="7214" r="3795" b="24707"/>
          <a:stretch>
            <a:fillRect/>
          </a:stretch>
        </p:blipFill>
        <p:spPr bwMode="auto">
          <a:xfrm>
            <a:off x="1025238" y="1240369"/>
            <a:ext cx="2743200" cy="384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Sadik\Desktop\IMG_20200921_155335.jpg"/>
          <p:cNvPicPr/>
          <p:nvPr/>
        </p:nvPicPr>
        <p:blipFill>
          <a:blip r:embed="rId2" cstate="print"/>
          <a:srcRect l="3848" t="7692" r="7483" b="5288"/>
          <a:stretch>
            <a:fillRect/>
          </a:stretch>
        </p:blipFill>
        <p:spPr bwMode="auto">
          <a:xfrm>
            <a:off x="901151" y="372573"/>
            <a:ext cx="4502122" cy="5792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34000" y="1856509"/>
            <a:ext cx="4668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/>
              <a:t>Автор : С.С. Кузнецова , </a:t>
            </a:r>
          </a:p>
          <a:p>
            <a:pPr algn="r"/>
            <a:r>
              <a:rPr lang="ru-RU" sz="3200" b="1" dirty="0" smtClean="0"/>
              <a:t>С.В. Маланов, </a:t>
            </a:r>
          </a:p>
          <a:p>
            <a:pPr algn="r"/>
            <a:r>
              <a:rPr lang="ru-RU" sz="3200" b="1" dirty="0" smtClean="0"/>
              <a:t>Е.В. </a:t>
            </a:r>
            <a:r>
              <a:rPr lang="ru-RU" sz="3200" b="1" dirty="0" err="1" smtClean="0"/>
              <a:t>Сизова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9433" y="182480"/>
            <a:ext cx="64609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ПРОМЕЖУТОЧНЫЙ  РЕЗУЛЬТАТ</a:t>
            </a:r>
            <a:endParaRPr lang="ru-RU" sz="30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90945" y="519500"/>
          <a:ext cx="11346873" cy="6338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__plpcte_target" descr="https://i.mycdn.me/i?r=AyH4iRPQ2q0otWIFepML2LxRYgKi7FxXyj9jyU376SswpQ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5838" y="651162"/>
            <a:ext cx="1489799" cy="131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617" y="173928"/>
            <a:ext cx="9043442" cy="6564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3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ПЕРСПЕКТИВА  РАБОТЫ   ДОУ: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6" name="Рисунок 5" descr="http://school2100.com/upload/medialibrary/5ac/oop-1_ob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606" y="970669"/>
            <a:ext cx="3002302" cy="40796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3110452" y="682710"/>
            <a:ext cx="835620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конкурсах , семинарах , мастер – классах ….</a:t>
            </a:r>
            <a:endParaRPr lang="ru-RU" sz="24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распространение опыта использования программ и пособий «Детский сад 2100».</a:t>
            </a:r>
          </a:p>
          <a:p>
            <a:pPr algn="just">
              <a:buFont typeface="Wingdings" pitchFamily="2" charset="2"/>
              <a:buChar char="q"/>
            </a:pP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РППС ДОУ</a:t>
            </a:r>
          </a:p>
          <a:p>
            <a:pPr algn="just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успешного, инициативного, самостоятельного, любознательного, активно взаимодействующего со сверстниками и взрослыми дошкольника; умеющего выражать  и отстаивать свою позицию  по разным вопросам; способных договариваться, учитывать интересы и чувства других; сопереживать неудачам и радоваться успехам других; готовых прийти на помощь  тем, кто в этом нуждается; обладающих развитым воображением; хорошо владеющие устной речью; проявляющие ответственность за начатое дело;  открыты к  новому, то есть  стремящиеся  к получению знаний, положительной мотивации к дальнейшему обучению в школе, институте.</a:t>
            </a:r>
          </a:p>
        </p:txBody>
      </p:sp>
    </p:spTree>
    <p:extLst>
      <p:ext uri="{BB962C8B-B14F-4D97-AF65-F5344CB8AC3E}">
        <p14:creationId xmlns:p14="http://schemas.microsoft.com/office/powerpoint/2010/main" xmlns="" val="32621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3761" y="2822192"/>
            <a:ext cx="993819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 !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7927"/>
            <a:ext cx="9559636" cy="75496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:\документы\фото\коллектив\IMG_838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5309" y="2647447"/>
            <a:ext cx="5860473" cy="383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://school2100.com/upload/medialibrary/5ac/oop-1_ob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334" y="887542"/>
            <a:ext cx="3007630" cy="43633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C:\Users\Sadik\Desktop\конкурс заведующих\IMG_20200904_152320.jpg"/>
          <p:cNvPicPr/>
          <p:nvPr/>
        </p:nvPicPr>
        <p:blipFill>
          <a:blip r:embed="rId4" cstate="print"/>
          <a:srcRect l="12667" t="18936" r="7483" b="19116"/>
          <a:stretch>
            <a:fillRect/>
          </a:stretch>
        </p:blipFill>
        <p:spPr bwMode="auto">
          <a:xfrm rot="16200000">
            <a:off x="3665854" y="26133"/>
            <a:ext cx="1980244" cy="250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Sadik\Desktop\конкурс заведующих\IMG_20200904_152221.jpg"/>
          <p:cNvPicPr/>
          <p:nvPr/>
        </p:nvPicPr>
        <p:blipFill>
          <a:blip r:embed="rId5" cstate="print"/>
          <a:srcRect l="9941" t="15690" r="3153" b="16501"/>
          <a:stretch>
            <a:fillRect/>
          </a:stretch>
        </p:blipFill>
        <p:spPr bwMode="auto">
          <a:xfrm rot="16200000">
            <a:off x="9332622" y="36218"/>
            <a:ext cx="1995058" cy="247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3" descr="C:\Users\Sadik\Desktop\IMG-20180613-WA0016.jpg"/>
          <p:cNvPicPr>
            <a:picLocks/>
          </p:cNvPicPr>
          <p:nvPr/>
        </p:nvPicPr>
        <p:blipFill>
          <a:blip r:embed="rId6" cstate="print">
            <a:lum bright="20000" contrast="10000"/>
          </a:blip>
          <a:srcRect t="4701" r="1550"/>
          <a:stretch>
            <a:fillRect/>
          </a:stretch>
        </p:blipFill>
        <p:spPr bwMode="auto">
          <a:xfrm>
            <a:off x="6227514" y="278586"/>
            <a:ext cx="2588455" cy="201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590" y="576348"/>
            <a:ext cx="10691447" cy="136328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внедрение (включение) в практику работы ДОУ     механизмов реализации ФГОС ДО, предусмотренных </a:t>
            </a:r>
            <a:b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Основной образовательной программе дошкольного </a:t>
            </a:r>
            <a:b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 «Детский сад 2100»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1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60218" y="2476127"/>
          <a:ext cx="11526982" cy="4149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6" y="0"/>
            <a:ext cx="8686799" cy="1039091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 ДЕЯТЕЛЬНОСТИ  ПО ВНЕДРЕНИЮ ООП «Детский сад 2100»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35527" y="1052945"/>
          <a:ext cx="11693237" cy="580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181687"/>
            <a:ext cx="12192000" cy="9566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526472" y="180109"/>
            <a:ext cx="1073727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ПЛАНИРУЕМЫЕ  РЕЗУЛЬТАТЫ </a:t>
            </a:r>
            <a:b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ВНЕДРЕНИЮ  ООП «ДЕТСКИЙ САД 2100»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83212" y="1266090"/>
            <a:ext cx="2194559" cy="707886"/>
          </a:xfrm>
          <a:prstGeom prst="rect">
            <a:avLst/>
          </a:prstGeom>
          <a:gradFill flip="none" rotWithShape="1">
            <a:gsLst>
              <a:gs pos="0">
                <a:srgbClr val="003366">
                  <a:tint val="66000"/>
                  <a:satMod val="160000"/>
                </a:srgbClr>
              </a:gs>
              <a:gs pos="50000">
                <a:srgbClr val="003366">
                  <a:tint val="44500"/>
                  <a:satMod val="160000"/>
                </a:srgbClr>
              </a:gs>
              <a:gs pos="100000">
                <a:srgbClr val="003366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дети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4536" y="1266091"/>
            <a:ext cx="2475912" cy="70788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педагоги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00271" y="1294228"/>
            <a:ext cx="2447779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2880" y="2194560"/>
            <a:ext cx="4600135" cy="466344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003366">
                  <a:tint val="66000"/>
                  <a:satMod val="160000"/>
                </a:srgbClr>
              </a:gs>
              <a:gs pos="50000">
                <a:srgbClr val="003366">
                  <a:tint val="44500"/>
                  <a:satMod val="160000"/>
                </a:srgbClr>
              </a:gs>
              <a:gs pos="100000">
                <a:srgbClr val="003366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-Инициативные; самостоятельные; любознательные; активно взаимодействующие со сверстниками и взрослыми; умеющие выражать  и отстаивать свою позицию  по разным вопросам; способны договариваться, учитывать интересы и чувства других; сопереживать неудачам и радоваться успехам других; готовых прийти на помощь  тем, кто в этом нуждается; обладающие развитым воображением; умеющие подчиняться разным правилам и социальным нормам; хорошо владеющие устной речью; проявляющие ответственность за начатое дело;  открыты к  новому, то есть  стремящиеся  к получению знаний, положительной мотивации к дальнейшему обучению в школе, институте.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09626" y="2180492"/>
            <a:ext cx="3742006" cy="46775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2921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-Повышение педагогического мастерства воспитателей.</a:t>
            </a:r>
            <a:endParaRPr lang="ru-RU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921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-Повышение творческого потенциала и уровня методической готовности к инновационной деятельности.</a:t>
            </a:r>
            <a:endParaRPr lang="ru-RU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921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-Накопление научно-практического материала, методов, приёмов и технологий для образовательной деятельности в ДОУ.</a:t>
            </a:r>
            <a:endParaRPr lang="ru-RU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921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-Разработка и реализация педагогических проектов по разным образовательным областям.</a:t>
            </a:r>
            <a:endParaRPr lang="ru-RU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820443" y="2166425"/>
            <a:ext cx="3179299" cy="46915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2921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педагогической грамотности и компетентности родителей.</a:t>
            </a:r>
            <a:endParaRPr lang="ru-RU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921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-Установление доверительных конструктивных отношений между всеми участниками образовательного процесса.</a:t>
            </a:r>
            <a:endParaRPr lang="ru-RU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921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-Укрепление авторитета педагогов в глазах родителей, с целью мотивации к дальнейшему сотрудничеству.</a:t>
            </a:r>
            <a:endParaRPr lang="ru-RU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31273" y="180110"/>
            <a:ext cx="10917382" cy="754966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 РЕАЛИЗАЦИИ  ПРОЕКТА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-969819" y="1320656"/>
            <a:ext cx="10280073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29331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Договор о сотрудничестве </a:t>
            </a:r>
            <a:endParaRPr lang="ru-RU" dirty="0" smtClean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329417" y="2134026"/>
          <a:ext cx="7799364" cy="3981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Содержимое 3" descr="http://ambookvo.ru/wa-data/public/shop/products/56/50/5056/images/52369/52369.970.jp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85019" y="457200"/>
            <a:ext cx="3546764" cy="5320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65018" y="0"/>
            <a:ext cx="11488450" cy="747506"/>
          </a:xfrm>
        </p:spPr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 РЕАЛИЗАЦИИ  ПРОЕКТА</a:t>
            </a:r>
            <a:endParaRPr lang="ru-RU" sz="3000" dirty="0"/>
          </a:p>
        </p:txBody>
      </p:sp>
      <p:pic>
        <p:nvPicPr>
          <p:cNvPr id="14" name="Рисунок 13" descr="C:\Users\Sadik\Desktop\IMG-20180613-WA0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8893" y="4059382"/>
            <a:ext cx="3895835" cy="247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Sadik\Desktop\IMG-20180613-WA0010.jpg"/>
          <p:cNvPicPr/>
          <p:nvPr/>
        </p:nvPicPr>
        <p:blipFill>
          <a:blip r:embed="rId3" cstate="print"/>
          <a:srcRect r="6200"/>
          <a:stretch>
            <a:fillRect/>
          </a:stretch>
        </p:blipFill>
        <p:spPr bwMode="auto">
          <a:xfrm>
            <a:off x="5299254" y="1177637"/>
            <a:ext cx="3539945" cy="235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D:\документы\фото\коллектив\IMG_83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3227" y="4092659"/>
            <a:ext cx="3969645" cy="2432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C:\Users\Sadik\Desktop\фото для СВ\IMG_20200904_150640.jpg"/>
          <p:cNvPicPr/>
          <p:nvPr/>
        </p:nvPicPr>
        <p:blipFill>
          <a:blip r:embed="rId5" cstate="print"/>
          <a:srcRect l="6895" t="5638" r="10529" b="26724"/>
          <a:stretch>
            <a:fillRect/>
          </a:stretch>
        </p:blipFill>
        <p:spPr bwMode="auto">
          <a:xfrm rot="16200000">
            <a:off x="1685316" y="660076"/>
            <a:ext cx="2572972" cy="344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85774" y="362588"/>
            <a:ext cx="77394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 РЕАЛИЗАЦИИ  ПРОЕКТА</a:t>
            </a:r>
            <a:endParaRPr lang="ru-RU" sz="30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15393" t="7977" r="9567" b="14815"/>
          <a:stretch>
            <a:fillRect/>
          </a:stretch>
        </p:blipFill>
        <p:spPr bwMode="auto">
          <a:xfrm>
            <a:off x="251114" y="1140837"/>
            <a:ext cx="3752849" cy="225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 l="7376" t="9971" r="19508" b="13675"/>
          <a:stretch>
            <a:fillRect/>
          </a:stretch>
        </p:blipFill>
        <p:spPr bwMode="auto">
          <a:xfrm>
            <a:off x="4242955" y="1168979"/>
            <a:ext cx="3778826" cy="229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/>
          <a:srcRect l="7215" t="8262" r="11972" b="13105"/>
          <a:stretch>
            <a:fillRect/>
          </a:stretch>
        </p:blipFill>
        <p:spPr bwMode="auto">
          <a:xfrm>
            <a:off x="238311" y="3644611"/>
            <a:ext cx="3696379" cy="222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/>
          <a:srcRect l="6414" t="6553" r="8765" b="13105"/>
          <a:stretch>
            <a:fillRect/>
          </a:stretch>
        </p:blipFill>
        <p:spPr bwMode="auto">
          <a:xfrm>
            <a:off x="4228429" y="3669287"/>
            <a:ext cx="3696371" cy="2218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6"/>
          <a:srcRect l="6574" t="6268" r="7964" b="13675"/>
          <a:stretch>
            <a:fillRect/>
          </a:stretch>
        </p:blipFill>
        <p:spPr bwMode="auto">
          <a:xfrm>
            <a:off x="8257307" y="1165515"/>
            <a:ext cx="3699163" cy="229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7"/>
          <a:srcRect l="4971" t="7407" r="14858" b="13960"/>
          <a:stretch>
            <a:fillRect/>
          </a:stretch>
        </p:blipFill>
        <p:spPr bwMode="auto">
          <a:xfrm>
            <a:off x="8260771" y="3674919"/>
            <a:ext cx="3667993" cy="222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3336</TotalTime>
  <Words>777</Words>
  <Application>Microsoft Office PowerPoint</Application>
  <PresentationFormat>Произвольный</PresentationFormat>
  <Paragraphs>70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                                                                     «КОМПЛЕКСНОЕ  РАЗВИТИЕ  РЕБЁНКА                           ДОШКОЛЬНОГО ВОЗРАСТА                           СРЕДСТВАМИ                           ООП «ДЕТСКИЙ САД 2100»                                                      </vt:lpstr>
      <vt:lpstr>ПРОБЛЕМА</vt:lpstr>
      <vt:lpstr>Слайд 3</vt:lpstr>
      <vt:lpstr>ЦЕЛЬ: внедрение (включение) в практику работы ДОУ     механизмов реализации ФГОС ДО, предусмотренных  в Основной образовательной программе дошкольного  образования «Детский сад 2100» ЗАДАЧИ:</vt:lpstr>
      <vt:lpstr>ПЛАН  ДЕЯТЕЛЬНОСТИ  ПО ВНЕДРЕНИЮ ООП «Детский сад 2100»</vt:lpstr>
      <vt:lpstr>ПЛАНИРУЕМЫЕ  РЕЗУЛЬТАТЫ  ПО ВНЕДРЕНИЮ  ООП «ДЕТСКИЙ САД 2100» </vt:lpstr>
      <vt:lpstr>РЕЗУЛЬТАТЫ  РЕАЛИЗАЦИИ  ПРОЕКТА</vt:lpstr>
      <vt:lpstr> РЕЗУЛЬТАТЫ  РЕАЛИЗАЦИИ  ПРОЕКТА</vt:lpstr>
      <vt:lpstr>Слайд 9</vt:lpstr>
      <vt:lpstr>Слайд 10</vt:lpstr>
      <vt:lpstr>РЕЗУЛЬТАТЫ  РЕАЛИЗАЦИИ  ПРОЕКТА</vt:lpstr>
      <vt:lpstr> РЕЗУЛЬТАТЫ  РЕАЛИЗАЦИИ  ПРОЕКТА</vt:lpstr>
      <vt:lpstr>РЕЗУЛЬТАТЫ  РЕАЛИЗАЦИИ  ПРОЕКТА</vt:lpstr>
      <vt:lpstr>Слайд 14</vt:lpstr>
      <vt:lpstr>Слайд 15</vt:lpstr>
      <vt:lpstr>Слайд 16</vt:lpstr>
      <vt:lpstr>Слайд 17</vt:lpstr>
      <vt:lpstr>ПЕРСПЕКТИВА  РАБОТЫ   ДОУ: 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Аналитическая деятельность старшего воспитателя при написании годового плана</dc:title>
  <dc:creator>мбдоу №81</dc:creator>
  <cp:lastModifiedBy>Sadik</cp:lastModifiedBy>
  <cp:revision>345</cp:revision>
  <dcterms:created xsi:type="dcterms:W3CDTF">2016-05-30T13:17:24Z</dcterms:created>
  <dcterms:modified xsi:type="dcterms:W3CDTF">2020-10-15T08:54:26Z</dcterms:modified>
</cp:coreProperties>
</file>