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2" r:id="rId3"/>
    <p:sldId id="264" r:id="rId4"/>
    <p:sldId id="263" r:id="rId5"/>
    <p:sldId id="256" r:id="rId6"/>
    <p:sldId id="257" r:id="rId7"/>
    <p:sldId id="258" r:id="rId8"/>
    <p:sldId id="260" r:id="rId9"/>
    <p:sldId id="261" r:id="rId10"/>
    <p:sldId id="25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75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08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69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26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1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1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86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44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7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70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7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26E20-F1F5-48E8-89D6-C8008F31B1A3}" type="datetimeFigureOut">
              <a:rPr lang="ru-RU" smtClean="0"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9EAC5-C39F-463B-ABF7-7055D908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6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laycast.ru/uploads/2015/11/25/160273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13" y="2193398"/>
            <a:ext cx="2959942" cy="37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g-fotki.yandex.ru/get/16116/39663434.7da/0_a69f0_b3e73f1d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77" y="2949261"/>
            <a:ext cx="2221391" cy="27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3792" y="695459"/>
            <a:ext cx="8345509" cy="18951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гости к котенку </a:t>
            </a:r>
            <a:r>
              <a:rPr lang="ru-RU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Мур</a:t>
            </a:r>
            <a:endParaRPr lang="ru-RU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42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laycast.ru/uploads/2015/11/25/160273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13" y="2232035"/>
            <a:ext cx="2959942" cy="37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g-fotki.yandex.ru/get/16116/39663434.7da/0_a69f0_b3e73f1d_X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77" y="2949261"/>
            <a:ext cx="2221391" cy="27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 rot="5400000">
            <a:off x="-26569" y="3906590"/>
            <a:ext cx="2886490" cy="798490"/>
            <a:chOff x="4645945" y="4486552"/>
            <a:chExt cx="2886490" cy="798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6075717" y="4486552"/>
              <a:ext cx="728360" cy="798490"/>
              <a:chOff x="6075717" y="4486552"/>
              <a:chExt cx="728360" cy="798490"/>
            </a:xfrm>
          </p:grpSpPr>
          <p:sp>
            <p:nvSpPr>
              <p:cNvPr id="15" name="Прямоугольный треугольник 14"/>
              <p:cNvSpPr/>
              <p:nvPr/>
            </p:nvSpPr>
            <p:spPr>
              <a:xfrm>
                <a:off x="6075718" y="4486552"/>
                <a:ext cx="728359" cy="798490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ый треугольник 15"/>
              <p:cNvSpPr/>
              <p:nvPr/>
            </p:nvSpPr>
            <p:spPr>
              <a:xfrm flipH="1" flipV="1">
                <a:off x="6075717" y="4486552"/>
                <a:ext cx="728359" cy="798490"/>
              </a:xfrm>
              <a:prstGeom prst="rtTriangle">
                <a:avLst/>
              </a:prstGeom>
              <a:solidFill>
                <a:srgbClr val="008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Прямоугольный треугольник 10"/>
            <p:cNvSpPr/>
            <p:nvPr/>
          </p:nvSpPr>
          <p:spPr>
            <a:xfrm flipH="1">
              <a:off x="5347359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ый треугольник 11"/>
            <p:cNvSpPr/>
            <p:nvPr/>
          </p:nvSpPr>
          <p:spPr>
            <a:xfrm flipV="1">
              <a:off x="6804076" y="4486552"/>
              <a:ext cx="728359" cy="798490"/>
            </a:xfrm>
            <a:prstGeom prst="rtTriangle">
              <a:avLst/>
            </a:prstGeom>
            <a:solidFill>
              <a:srgbClr val="008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ый треугольник 12"/>
            <p:cNvSpPr/>
            <p:nvPr/>
          </p:nvSpPr>
          <p:spPr>
            <a:xfrm flipV="1">
              <a:off x="5347358" y="4486552"/>
              <a:ext cx="728359" cy="798490"/>
            </a:xfrm>
            <a:prstGeom prst="rtTriangle">
              <a:avLst/>
            </a:prstGeom>
            <a:solidFill>
              <a:srgbClr val="008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ый треугольник 13"/>
            <p:cNvSpPr/>
            <p:nvPr/>
          </p:nvSpPr>
          <p:spPr>
            <a:xfrm flipH="1" flipV="1">
              <a:off x="4645945" y="4486552"/>
              <a:ext cx="728359" cy="798490"/>
            </a:xfrm>
            <a:prstGeom prst="rtTriangle">
              <a:avLst/>
            </a:prstGeom>
            <a:solidFill>
              <a:srgbClr val="008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 rot="16200000" flipH="1">
            <a:off x="765185" y="3899854"/>
            <a:ext cx="2899964" cy="798490"/>
            <a:chOff x="4645945" y="4486552"/>
            <a:chExt cx="2899964" cy="798490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6075717" y="4486552"/>
              <a:ext cx="728360" cy="798490"/>
              <a:chOff x="6075717" y="4486552"/>
              <a:chExt cx="728360" cy="798490"/>
            </a:xfrm>
          </p:grpSpPr>
          <p:sp>
            <p:nvSpPr>
              <p:cNvPr id="23" name="Прямоугольный треугольник 22"/>
              <p:cNvSpPr/>
              <p:nvPr/>
            </p:nvSpPr>
            <p:spPr>
              <a:xfrm>
                <a:off x="6075718" y="4486552"/>
                <a:ext cx="728359" cy="798490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ый треугольник 23"/>
              <p:cNvSpPr/>
              <p:nvPr/>
            </p:nvSpPr>
            <p:spPr>
              <a:xfrm flipH="1" flipV="1">
                <a:off x="6075717" y="4486552"/>
                <a:ext cx="728359" cy="798490"/>
              </a:xfrm>
              <a:prstGeom prst="rtTriangle">
                <a:avLst/>
              </a:prstGeom>
              <a:solidFill>
                <a:srgbClr val="008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" name="Прямоугольный треугольник 18"/>
            <p:cNvSpPr/>
            <p:nvPr/>
          </p:nvSpPr>
          <p:spPr>
            <a:xfrm flipH="1">
              <a:off x="5347359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ый треугольник 19"/>
            <p:cNvSpPr/>
            <p:nvPr/>
          </p:nvSpPr>
          <p:spPr>
            <a:xfrm flipV="1">
              <a:off x="6817550" y="4486552"/>
              <a:ext cx="728359" cy="798490"/>
            </a:xfrm>
            <a:prstGeom prst="rtTriangle">
              <a:avLst/>
            </a:prstGeom>
            <a:solidFill>
              <a:srgbClr val="008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ый треугольник 20"/>
            <p:cNvSpPr/>
            <p:nvPr/>
          </p:nvSpPr>
          <p:spPr>
            <a:xfrm flipV="1">
              <a:off x="5347358" y="4486552"/>
              <a:ext cx="728359" cy="798490"/>
            </a:xfrm>
            <a:prstGeom prst="rtTriangle">
              <a:avLst/>
            </a:prstGeom>
            <a:solidFill>
              <a:srgbClr val="008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ый треугольник 21"/>
            <p:cNvSpPr/>
            <p:nvPr/>
          </p:nvSpPr>
          <p:spPr>
            <a:xfrm flipH="1" flipV="1">
              <a:off x="4645945" y="4486552"/>
              <a:ext cx="728359" cy="798490"/>
            </a:xfrm>
            <a:prstGeom prst="rtTriangle">
              <a:avLst/>
            </a:prstGeom>
            <a:solidFill>
              <a:srgbClr val="008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37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laycast.ru/uploads/2015/11/25/160273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7924" y="1481071"/>
            <a:ext cx="2281578" cy="28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12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care.timepad.ru/c06c6ea0-f563-4dfa-aab6-f2dd49f5311b/poster_event_1674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224"/>
            <a:ext cx="9229687" cy="54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8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laycast.ru/uploads/2015/11/25/160273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7747" y="1225480"/>
            <a:ext cx="2496302" cy="312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5743977" y="3438659"/>
            <a:ext cx="3225886" cy="3232962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i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Зайчик Прыг, </a:t>
            </a:r>
          </a:p>
          <a:p>
            <a:pPr algn="ctr"/>
            <a:r>
              <a:rPr lang="ru-RU" sz="28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Жду тебя в гости.</a:t>
            </a:r>
          </a:p>
          <a:p>
            <a:pPr algn="ctr"/>
            <a:r>
              <a:rPr lang="ru-RU" sz="28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 ко мне скорее!</a:t>
            </a:r>
          </a:p>
          <a:p>
            <a:pPr algn="ctr"/>
            <a:r>
              <a:rPr lang="ru-RU" sz="28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Твой друг – Котик </a:t>
            </a:r>
            <a:r>
              <a:rPr lang="ru-RU" sz="28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</a:t>
            </a:r>
            <a:r>
              <a:rPr lang="ru-RU" sz="28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3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playcast.ru/uploads/2015/11/25/160273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7169"/>
            <a:ext cx="2959942" cy="37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iles.eshkobeshko2.webnode.com/200000006-391c73b103/f7a6fccd256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8631" y="276176"/>
            <a:ext cx="3030126" cy="312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456550" y="5128233"/>
            <a:ext cx="1612375" cy="798490"/>
            <a:chOff x="6297769" y="3699458"/>
            <a:chExt cx="1490103" cy="79849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026129" y="3699458"/>
              <a:ext cx="761743" cy="798490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ый треугольник 6"/>
            <p:cNvSpPr/>
            <p:nvPr/>
          </p:nvSpPr>
          <p:spPr>
            <a:xfrm flipH="1">
              <a:off x="6297769" y="3699458"/>
              <a:ext cx="728359" cy="798490"/>
            </a:xfrm>
            <a:prstGeom prst="rtTriangl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695240" y="5137560"/>
            <a:ext cx="2376855" cy="1587653"/>
            <a:chOff x="6308796" y="3387144"/>
            <a:chExt cx="2376855" cy="158765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6308796" y="4176307"/>
              <a:ext cx="2376855" cy="798490"/>
              <a:chOff x="6297769" y="3699458"/>
              <a:chExt cx="2376855" cy="798490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7026128" y="3699458"/>
                <a:ext cx="1648496" cy="798490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ый треугольник 11"/>
              <p:cNvSpPr/>
              <p:nvPr/>
            </p:nvSpPr>
            <p:spPr>
              <a:xfrm flipH="1">
                <a:off x="6297769" y="3699458"/>
                <a:ext cx="728359" cy="798490"/>
              </a:xfrm>
              <a:prstGeom prst="rt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7861403" y="3387144"/>
              <a:ext cx="824248" cy="789163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570473" y="3997155"/>
            <a:ext cx="2250257" cy="798490"/>
            <a:chOff x="2161754" y="3892924"/>
            <a:chExt cx="2250257" cy="79849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2161754" y="3892924"/>
              <a:ext cx="1552607" cy="798490"/>
              <a:chOff x="6297769" y="3699458"/>
              <a:chExt cx="1552607" cy="798490"/>
            </a:xfrm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7026128" y="3699458"/>
                <a:ext cx="824248" cy="798490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ый треугольник 18"/>
              <p:cNvSpPr/>
              <p:nvPr/>
            </p:nvSpPr>
            <p:spPr>
              <a:xfrm flipH="1">
                <a:off x="6297769" y="3699458"/>
                <a:ext cx="728359" cy="798490"/>
              </a:xfrm>
              <a:prstGeom prst="rtTriangle">
                <a:avLst/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" name="Прямоугольный треугольник 19"/>
            <p:cNvSpPr/>
            <p:nvPr/>
          </p:nvSpPr>
          <p:spPr>
            <a:xfrm>
              <a:off x="3683652" y="3892924"/>
              <a:ext cx="728359" cy="798490"/>
            </a:xfrm>
            <a:prstGeom prst="rtTriangl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237519" y="3926529"/>
            <a:ext cx="443029" cy="8223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1</a:t>
            </a:r>
            <a:endParaRPr lang="ru-RU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108624" y="5104418"/>
            <a:ext cx="443029" cy="82230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2</a:t>
            </a:r>
            <a:endParaRPr lang="ru-RU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77836" y="5892470"/>
            <a:ext cx="443029" cy="822305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3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235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13993 -0.2780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-1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1.liveinternet.ru/images/attach/c/5/123/965/123965013_5177462_0_12c92e_25d9f579_or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5" y="2409920"/>
            <a:ext cx="2896083" cy="22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playcast.ru/uploads/2015/11/25/160273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4058" y="3144016"/>
            <a:ext cx="2959942" cy="37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 flipH="1">
            <a:off x="4212418" y="4389124"/>
            <a:ext cx="1612375" cy="798490"/>
            <a:chOff x="6297769" y="3699458"/>
            <a:chExt cx="1490103" cy="798490"/>
          </a:xfrm>
          <a:solidFill>
            <a:srgbClr val="0080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7026129" y="3699458"/>
              <a:ext cx="761743" cy="798490"/>
            </a:xfrm>
            <a:prstGeom prst="rect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ый треугольник 5"/>
            <p:cNvSpPr/>
            <p:nvPr/>
          </p:nvSpPr>
          <p:spPr>
            <a:xfrm flipH="1">
              <a:off x="6297769" y="3699458"/>
              <a:ext cx="728359" cy="798490"/>
            </a:xfrm>
            <a:prstGeom prst="rtTriangl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170171" y="5142881"/>
            <a:ext cx="837126" cy="1508276"/>
            <a:chOff x="2317558" y="4668865"/>
            <a:chExt cx="837126" cy="1508276"/>
          </a:xfrm>
        </p:grpSpPr>
        <p:sp>
          <p:nvSpPr>
            <p:cNvPr id="7" name="Прямоугольник 6"/>
            <p:cNvSpPr/>
            <p:nvPr/>
          </p:nvSpPr>
          <p:spPr>
            <a:xfrm flipH="1">
              <a:off x="2317559" y="5378651"/>
              <a:ext cx="824249" cy="7984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ый треугольник 1"/>
            <p:cNvSpPr/>
            <p:nvPr/>
          </p:nvSpPr>
          <p:spPr>
            <a:xfrm>
              <a:off x="2317558" y="4668865"/>
              <a:ext cx="837126" cy="740262"/>
            </a:xfrm>
            <a:prstGeom prst="rtTriangle">
              <a:avLst/>
            </a:prstGeom>
            <a:solidFill>
              <a:srgbClr val="008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34188" y="5811208"/>
            <a:ext cx="1584811" cy="800809"/>
            <a:chOff x="245725" y="5729975"/>
            <a:chExt cx="1584811" cy="800809"/>
          </a:xfrm>
        </p:grpSpPr>
        <p:sp>
          <p:nvSpPr>
            <p:cNvPr id="10" name="Прямоугольник 9"/>
            <p:cNvSpPr/>
            <p:nvPr/>
          </p:nvSpPr>
          <p:spPr>
            <a:xfrm flipH="1">
              <a:off x="245725" y="5729975"/>
              <a:ext cx="824249" cy="7984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ый треугольник 11"/>
            <p:cNvSpPr/>
            <p:nvPr/>
          </p:nvSpPr>
          <p:spPr>
            <a:xfrm flipV="1">
              <a:off x="1042411" y="5732294"/>
              <a:ext cx="788125" cy="798490"/>
            </a:xfrm>
            <a:prstGeom prst="rtTriangle">
              <a:avLst/>
            </a:prstGeom>
            <a:solidFill>
              <a:srgbClr val="008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1158" y="5534202"/>
            <a:ext cx="443029" cy="8223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1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27141" y="5060838"/>
            <a:ext cx="443029" cy="82230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2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41027" y="4172126"/>
            <a:ext cx="443029" cy="822305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3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668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-0.31927 -0.0173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laycast.ru/uploads/2015/11/25/160273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38" y="1353828"/>
            <a:ext cx="2684439" cy="33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253565" y="4310951"/>
            <a:ext cx="2886490" cy="798490"/>
            <a:chOff x="4645945" y="4486552"/>
            <a:chExt cx="2886490" cy="79849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6075717" y="4486552"/>
              <a:ext cx="728360" cy="798490"/>
              <a:chOff x="6075717" y="4486552"/>
              <a:chExt cx="728360" cy="798490"/>
            </a:xfrm>
          </p:grpSpPr>
          <p:sp>
            <p:nvSpPr>
              <p:cNvPr id="8" name="Прямоугольный треугольник 7"/>
              <p:cNvSpPr/>
              <p:nvPr/>
            </p:nvSpPr>
            <p:spPr>
              <a:xfrm>
                <a:off x="6075718" y="4486552"/>
                <a:ext cx="728359" cy="798490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ый треугольник 5"/>
              <p:cNvSpPr/>
              <p:nvPr/>
            </p:nvSpPr>
            <p:spPr>
              <a:xfrm flipH="1" flipV="1">
                <a:off x="6075717" y="4486552"/>
                <a:ext cx="728359" cy="798490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ый треугольник 8"/>
            <p:cNvSpPr/>
            <p:nvPr/>
          </p:nvSpPr>
          <p:spPr>
            <a:xfrm flipH="1">
              <a:off x="5347359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6804076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flipV="1">
              <a:off x="5347358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ый треугольник 13"/>
            <p:cNvSpPr/>
            <p:nvPr/>
          </p:nvSpPr>
          <p:spPr>
            <a:xfrm flipH="1" flipV="1">
              <a:off x="4645945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441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20972 0.03495 " pathEditMode="relative" rAng="0" ptsTypes="AA">
                                      <p:cBhvr>
                                        <p:cTn id="3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6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laycast.ru/uploads/2015/11/25/160273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36" y="1843225"/>
            <a:ext cx="2684439" cy="33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253565" y="4310951"/>
            <a:ext cx="2886490" cy="798490"/>
            <a:chOff x="4645945" y="4486552"/>
            <a:chExt cx="2886490" cy="79849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6075717" y="4486552"/>
              <a:ext cx="728360" cy="798490"/>
              <a:chOff x="6075717" y="4486552"/>
              <a:chExt cx="728360" cy="798490"/>
            </a:xfrm>
          </p:grpSpPr>
          <p:sp>
            <p:nvSpPr>
              <p:cNvPr id="8" name="Прямоугольный треугольник 7"/>
              <p:cNvSpPr/>
              <p:nvPr/>
            </p:nvSpPr>
            <p:spPr>
              <a:xfrm>
                <a:off x="6075718" y="4486552"/>
                <a:ext cx="728359" cy="798490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ый треугольник 5"/>
              <p:cNvSpPr/>
              <p:nvPr/>
            </p:nvSpPr>
            <p:spPr>
              <a:xfrm flipH="1" flipV="1">
                <a:off x="6075717" y="4486552"/>
                <a:ext cx="728359" cy="798490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ый треугольник 8"/>
            <p:cNvSpPr/>
            <p:nvPr/>
          </p:nvSpPr>
          <p:spPr>
            <a:xfrm flipH="1">
              <a:off x="5347359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6804076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flipV="1">
              <a:off x="5347358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ый треугольник 13"/>
            <p:cNvSpPr/>
            <p:nvPr/>
          </p:nvSpPr>
          <p:spPr>
            <a:xfrm flipH="1" flipV="1">
              <a:off x="4645945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4554">
            <a:off x="5398959" y="4217628"/>
            <a:ext cx="1141068" cy="10953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91220">
            <a:off x="5316848" y="5780538"/>
            <a:ext cx="956844" cy="9185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91220">
            <a:off x="5376813" y="3344059"/>
            <a:ext cx="760432" cy="7299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07541" flipH="1">
            <a:off x="3077235" y="5469040"/>
            <a:ext cx="1109291" cy="10648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91220">
            <a:off x="6330364" y="5246835"/>
            <a:ext cx="1026377" cy="9852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07541" flipH="1">
            <a:off x="4319723" y="5074725"/>
            <a:ext cx="1109291" cy="106487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91220">
            <a:off x="4470256" y="3445630"/>
            <a:ext cx="760432" cy="7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8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laycast.ru/uploads/2015/11/25/160273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36" y="1843225"/>
            <a:ext cx="2684439" cy="33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253565" y="4310951"/>
            <a:ext cx="2886490" cy="798490"/>
            <a:chOff x="4645945" y="4486552"/>
            <a:chExt cx="2886490" cy="79849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6075717" y="4486552"/>
              <a:ext cx="728360" cy="798490"/>
              <a:chOff x="6075717" y="4486552"/>
              <a:chExt cx="728360" cy="798490"/>
            </a:xfrm>
          </p:grpSpPr>
          <p:sp>
            <p:nvSpPr>
              <p:cNvPr id="8" name="Прямоугольный треугольник 7"/>
              <p:cNvSpPr/>
              <p:nvPr/>
            </p:nvSpPr>
            <p:spPr>
              <a:xfrm>
                <a:off x="6075718" y="4486552"/>
                <a:ext cx="728359" cy="798490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ый треугольник 5"/>
              <p:cNvSpPr/>
              <p:nvPr/>
            </p:nvSpPr>
            <p:spPr>
              <a:xfrm flipH="1" flipV="1">
                <a:off x="6075717" y="4486552"/>
                <a:ext cx="728359" cy="798490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ый треугольник 8"/>
            <p:cNvSpPr/>
            <p:nvPr/>
          </p:nvSpPr>
          <p:spPr>
            <a:xfrm flipH="1">
              <a:off x="5347359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6804076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flipV="1">
              <a:off x="5347358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ый треугольник 13"/>
            <p:cNvSpPr/>
            <p:nvPr/>
          </p:nvSpPr>
          <p:spPr>
            <a:xfrm flipH="1" flipV="1">
              <a:off x="4645945" y="4486552"/>
              <a:ext cx="728359" cy="79849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957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0.77257 -0.17362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8" y="-8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35052 -0.0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</TotalTime>
  <Words>31</Words>
  <Application>Microsoft Office PowerPoint</Application>
  <PresentationFormat>Экран (4:3)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2017-06-29T18:50:24Z</dcterms:created>
  <dcterms:modified xsi:type="dcterms:W3CDTF">2017-11-19T15:19:18Z</dcterms:modified>
</cp:coreProperties>
</file>