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FF990-69C6-4F5E-A94D-E3D34CC407A3}" type="datetimeFigureOut">
              <a:rPr lang="ru-RU"/>
              <a:pPr>
                <a:defRPr/>
              </a:pPr>
              <a:t>27.05.2015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6E8A4-6785-44E0-A353-5D6CBFA0D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64AEA-5FA2-4F51-A109-E25A8E9DBF49}" type="datetimeFigureOut">
              <a:rPr lang="ru-RU"/>
              <a:pPr>
                <a:defRPr/>
              </a:pPr>
              <a:t>27.05.2015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21E00-46C6-4E4D-BE3C-E30FF929C5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49E93-D515-4C29-889F-8C27CEF7DE6D}" type="datetimeFigureOut">
              <a:rPr lang="ru-RU"/>
              <a:pPr>
                <a:defRPr/>
              </a:pPr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4B562-CC75-492A-9776-DF66D4597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49556-4127-4875-9630-C4037B76E348}" type="datetimeFigureOut">
              <a:rPr lang="ru-RU"/>
              <a:pPr>
                <a:defRPr/>
              </a:pPr>
              <a:t>27.05.2015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31873-C98A-49E5-8778-3BF7CEB50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2BF4E-8CC8-47D7-AE03-5725E36FB1DA}" type="datetimeFigureOut">
              <a:rPr lang="ru-RU"/>
              <a:pPr>
                <a:defRPr/>
              </a:pPr>
              <a:t>27.05.2015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D2CAE-2050-455F-956A-48E45C618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F7115-D97D-460A-9C74-53CA04EC48BF}" type="datetimeFigureOut">
              <a:rPr lang="ru-RU"/>
              <a:pPr>
                <a:defRPr/>
              </a:pPr>
              <a:t>27.05.2015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21B34-5B36-434E-B9E2-06E18FCDD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A876A-9422-40CA-80EB-F5FA72F00D8A}" type="datetimeFigureOut">
              <a:rPr lang="ru-RU"/>
              <a:pPr>
                <a:defRPr/>
              </a:pPr>
              <a:t>27.05.2015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D3D18-B4A1-4E1A-9125-5DF7BE6BE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EBE5-E7D9-4202-9107-87680A67231C}" type="datetimeFigureOut">
              <a:rPr lang="ru-RU"/>
              <a:pPr>
                <a:defRPr/>
              </a:pPr>
              <a:t>27.05.2015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F7243-21DE-4C59-A939-A4AB9D009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9694-A390-4407-AE2D-C7125606C431}" type="datetimeFigureOut">
              <a:rPr lang="ru-RU"/>
              <a:pPr>
                <a:defRPr/>
              </a:pPr>
              <a:t>27.05.2015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478E1-ADC0-4F1B-8641-FE3D3A7E8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78A13-0A3D-4595-97D4-DA6B0D1D238A}" type="datetimeFigureOut">
              <a:rPr lang="ru-RU"/>
              <a:pPr>
                <a:defRPr/>
              </a:pPr>
              <a:t>27.05.2015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CD5C-83EC-4352-9AB5-A879780D7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7AA8C-DD43-4CFA-BA4A-A6E3AFE01644}" type="datetimeFigureOut">
              <a:rPr lang="ru-RU"/>
              <a:pPr>
                <a:defRPr/>
              </a:pPr>
              <a:t>27.05.2015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C147B-307A-4186-900D-4C8B2AA5D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44D413-9DFA-4A11-AB1E-46B74BB4C12A}" type="datetimeFigureOut">
              <a:rPr lang="ru-RU"/>
              <a:pPr>
                <a:defRPr/>
              </a:pPr>
              <a:t>27.05.2015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BF2A31-B867-4377-AE29-204D42167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2" r:id="rId4"/>
    <p:sldLayoutId id="2147483698" r:id="rId5"/>
    <p:sldLayoutId id="2147483693" r:id="rId6"/>
    <p:sldLayoutId id="2147483699" r:id="rId7"/>
    <p:sldLayoutId id="2147483700" r:id="rId8"/>
    <p:sldLayoutId id="2147483701" r:id="rId9"/>
    <p:sldLayoutId id="2147483694" r:id="rId10"/>
    <p:sldLayoutId id="21474837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476672"/>
            <a:ext cx="8686800" cy="84124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395288" y="2133600"/>
            <a:ext cx="4572000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76325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Книгу переворошив,</a:t>
            </a:r>
          </a:p>
          <a:p>
            <a:pPr marL="1076325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намотай себе на ус – </a:t>
            </a:r>
          </a:p>
          <a:p>
            <a:pPr marL="1076325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работы хороши,</a:t>
            </a:r>
          </a:p>
          <a:p>
            <a:pPr marL="1076325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выбирай</a:t>
            </a:r>
          </a:p>
          <a:p>
            <a:pPr marL="1076325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на вкус!</a:t>
            </a:r>
          </a:p>
          <a:p>
            <a:pPr marL="1076325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76325" algn="r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В.В.Маяковский</a:t>
            </a:r>
          </a:p>
          <a:p>
            <a:pPr marL="1076325" algn="r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«Кем быть?»</a:t>
            </a:r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4957763" y="5327650"/>
            <a:ext cx="41227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Выполнила: воспитатель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№85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Богдан И.А.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4427538" y="3000372"/>
            <a:ext cx="4572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Точно в срок построит он: 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Небоскрёб и стадион. 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Детский садик и больницу, 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Магазинов вереницу. 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Даже дом, скажу вам я, 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Где живет моя семья, 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(и другие жители) 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Строят все - строители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http://school79.mmc24421.cross-edu.ru/images/pogh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3744416" cy="3528392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Прямоугольник 3"/>
          <p:cNvSpPr>
            <a:spLocks noChangeArrowheads="1"/>
          </p:cNvSpPr>
          <p:nvPr/>
        </p:nvSpPr>
        <p:spPr bwMode="auto">
          <a:xfrm>
            <a:off x="5003800" y="836613"/>
            <a:ext cx="31816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Строитель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tatic3.depositphotos.com/1005091/190/v/950/depositphotos_1908323-Happy-bricklay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71480"/>
            <a:ext cx="3559169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2286000" y="620713"/>
            <a:ext cx="4572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«Все профессии нужны, </a:t>
            </a:r>
          </a:p>
          <a:p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профессии важны!»</a:t>
            </a:r>
          </a:p>
          <a:p>
            <a:r>
              <a:rPr lang="ru-RU" sz="6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www.amic.ru/images/gallery_09-2011/640.1273507883_10-professi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04864"/>
            <a:ext cx="4464496" cy="3686176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564904"/>
            <a:ext cx="8686800" cy="84124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veselka.dnepredu.com/uploads/editor/1902/92777/sitepage_24/images/e6019b30696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1862"/>
            <a:ext cx="2962275" cy="3810000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Прямоугольник 1"/>
          <p:cNvSpPr>
            <a:spLocks noChangeArrowheads="1"/>
          </p:cNvSpPr>
          <p:nvPr/>
        </p:nvSpPr>
        <p:spPr bwMode="auto">
          <a:xfrm>
            <a:off x="4137025" y="2997200"/>
            <a:ext cx="4572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Ну, а кто сильнее тут</a:t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Всех болезней и простуд?</a:t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Словно доктор Айболит</a:t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 от гриппа защитит?</a:t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боюсь – бегу, скачу</a:t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гости к доброму врачу!</a:t>
            </a:r>
          </a:p>
        </p:txBody>
      </p:sp>
      <p:sp>
        <p:nvSpPr>
          <p:cNvPr id="11268" name="Прямоугольник 2"/>
          <p:cNvSpPr>
            <a:spLocks noChangeArrowheads="1"/>
          </p:cNvSpPr>
          <p:nvPr/>
        </p:nvSpPr>
        <p:spPr bwMode="auto">
          <a:xfrm>
            <a:off x="5076825" y="404813"/>
            <a:ext cx="1912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Врач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zvest.ru/wp-content/uploads/2012/11/27_sentyabrya_-_den_vospitately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3168352" cy="3600400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Прямоугольник 1"/>
          <p:cNvSpPr>
            <a:spLocks noChangeArrowheads="1"/>
          </p:cNvSpPr>
          <p:nvPr/>
        </p:nvSpPr>
        <p:spPr bwMode="auto">
          <a:xfrm>
            <a:off x="4548188" y="2443163"/>
            <a:ext cx="45720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Мама ходит на работу.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у папы много дел.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Значит надо, чтобы кто-то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за нами приглядел!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накормит кашей с ложки,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нам сказку почитает,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наденет нам сапожки,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стихи и песни знает?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помирит, кто подскажет,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подружка и приятель,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нам фокусы покажет?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Ну, конечно, воспитатель!</a:t>
            </a:r>
          </a:p>
        </p:txBody>
      </p:sp>
      <p:sp>
        <p:nvSpPr>
          <p:cNvPr id="12292" name="Прямоугольник 2"/>
          <p:cNvSpPr>
            <a:spLocks noChangeArrowheads="1"/>
          </p:cNvSpPr>
          <p:nvPr/>
        </p:nvSpPr>
        <p:spPr bwMode="auto">
          <a:xfrm>
            <a:off x="4643438" y="620713"/>
            <a:ext cx="37322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doloy-fartuk.com/images/stories/articles/kak-vybrat-nyanyu-dlya-reben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096344" cy="3168352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4067175" y="2924175"/>
            <a:ext cx="4572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зорьки ясной, до темна</a:t>
            </a:r>
            <a:b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нашем садике она.</a:t>
            </a:r>
            <a:b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обед нам принесет</a:t>
            </a:r>
            <a:b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посуду приберет?</a:t>
            </a:r>
            <a:b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Нашей группы нету краше</a:t>
            </a:r>
            <a:b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Чисто и светло вокруг!</a:t>
            </a:r>
            <a:b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Может быть у няни нашей,</a:t>
            </a:r>
            <a:b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не две, а десять рук?</a:t>
            </a:r>
            <a:b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Прямоугольник 1"/>
          <p:cNvSpPr>
            <a:spLocks noChangeArrowheads="1"/>
          </p:cNvSpPr>
          <p:nvPr/>
        </p:nvSpPr>
        <p:spPr bwMode="auto">
          <a:xfrm>
            <a:off x="4932363" y="415925"/>
            <a:ext cx="20605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Няня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ervis-class.ru/wp-content/uploads/2013/01/3346546_professii_15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9201"/>
          <a:stretch/>
        </p:blipFill>
        <p:spPr bwMode="auto">
          <a:xfrm>
            <a:off x="683568" y="548680"/>
            <a:ext cx="3456384" cy="3816424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Прямоугольник 1"/>
          <p:cNvSpPr>
            <a:spLocks noChangeArrowheads="1"/>
          </p:cNvSpPr>
          <p:nvPr/>
        </p:nvSpPr>
        <p:spPr bwMode="auto">
          <a:xfrm>
            <a:off x="4572000" y="2565400"/>
            <a:ext cx="45720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магазине возле касс 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Продавец встречает нас: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 пакетами шуршит,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 бумагой шелестит.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весах живая стрелка,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она быстра, как белка,-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Очень точные весы.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купили колбасы,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Сыру твердого, конфет,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Кошке рыбу на обед. </a:t>
            </a:r>
          </a:p>
        </p:txBody>
      </p:sp>
      <p:sp>
        <p:nvSpPr>
          <p:cNvPr id="14340" name="Прямоугольник 2"/>
          <p:cNvSpPr>
            <a:spLocks noChangeArrowheads="1"/>
          </p:cNvSpPr>
          <p:nvPr/>
        </p:nvSpPr>
        <p:spPr bwMode="auto">
          <a:xfrm>
            <a:off x="5003800" y="603250"/>
            <a:ext cx="28749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Продавец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globaltrade.com.ua/imgs/board/10/413080-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1127"/>
          <a:stretch/>
        </p:blipFill>
        <p:spPr bwMode="auto">
          <a:xfrm>
            <a:off x="611560" y="476673"/>
            <a:ext cx="3456384" cy="3744416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4859338" y="1330325"/>
            <a:ext cx="4572000" cy="501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противне котлеты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купаются в жирке.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Рассольник ароматный 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кипит в большом бачке.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сковородке в масле 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жарится лучок.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Наш повар тетя Галя, 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кладет его в бачок.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Шумит овощерезка – 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готовится салат.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Наш повар очень любит 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готовить для ребят.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Всегда в халате белом, 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крахмальном колпаке.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Готовит детям кашу 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свежем молоке. </a:t>
            </a:r>
          </a:p>
        </p:txBody>
      </p:sp>
      <p:sp>
        <p:nvSpPr>
          <p:cNvPr id="15364" name="Прямоугольник 2"/>
          <p:cNvSpPr>
            <a:spLocks noChangeArrowheads="1"/>
          </p:cNvSpPr>
          <p:nvPr/>
        </p:nvSpPr>
        <p:spPr bwMode="auto">
          <a:xfrm>
            <a:off x="5219700" y="260350"/>
            <a:ext cx="1793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Повар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4159250" y="4221163"/>
            <a:ext cx="4572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Дайте ножницы, расчёску,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вам сделает причёску.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Парикмахер непременно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Подстрижёт вас современно.</a:t>
            </a:r>
            <a:r>
              <a:rPr lang="ru-RU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6146" name="Picture 2" descr="http://aksakal.info/uploads/posts/2012-11/1353851699_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3384376" cy="3456384"/>
          </a:xfrm>
          <a:prstGeom prst="rect">
            <a:avLst/>
          </a:prstGeom>
          <a:ln w="889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Прямоугольник 2"/>
          <p:cNvSpPr>
            <a:spLocks noChangeArrowheads="1"/>
          </p:cNvSpPr>
          <p:nvPr/>
        </p:nvSpPr>
        <p:spPr bwMode="auto">
          <a:xfrm>
            <a:off x="4618038" y="620713"/>
            <a:ext cx="36544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Парикмахер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066.radikal.ru/1002/3a/c2144d0f3c6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3672408" cy="3528392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4356100" y="4221163"/>
            <a:ext cx="4572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и фрукты, и природу</a:t>
            </a:r>
          </a:p>
          <a:p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Нарисует, и портрет.</a:t>
            </a:r>
          </a:p>
          <a:p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Взял художник на работу</a:t>
            </a:r>
          </a:p>
          <a:p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Кисти, краски и мольберт.</a:t>
            </a:r>
          </a:p>
        </p:txBody>
      </p:sp>
      <p:sp>
        <p:nvSpPr>
          <p:cNvPr id="17412" name="Прямоугольник 1"/>
          <p:cNvSpPr>
            <a:spLocks noChangeArrowheads="1"/>
          </p:cNvSpPr>
          <p:nvPr/>
        </p:nvSpPr>
        <p:spPr bwMode="auto">
          <a:xfrm>
            <a:off x="5292725" y="692150"/>
            <a:ext cx="29860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4427538" y="4292600"/>
            <a:ext cx="45720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вдруг беда случится,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Где-то что-то загорится,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Там пожарный нужен срочно.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погасит, - это точно.</a:t>
            </a:r>
          </a:p>
          <a:p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http://school79.mmc24421.cross-edu.ru/images/pogh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3744416" cy="3528392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Прямоугольник 3"/>
          <p:cNvSpPr>
            <a:spLocks noChangeArrowheads="1"/>
          </p:cNvSpPr>
          <p:nvPr/>
        </p:nvSpPr>
        <p:spPr bwMode="auto">
          <a:xfrm>
            <a:off x="5003800" y="836613"/>
            <a:ext cx="32432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Пожарный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427</TotalTime>
  <Words>302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Профессии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</cp:lastModifiedBy>
  <cp:revision>24</cp:revision>
  <dcterms:created xsi:type="dcterms:W3CDTF">2013-03-19T08:32:45Z</dcterms:created>
  <dcterms:modified xsi:type="dcterms:W3CDTF">2015-05-26T22:33:16Z</dcterms:modified>
</cp:coreProperties>
</file>